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Overpass Black"/>
      <p:bold r:id="rId17"/>
      <p:boldItalic r:id="rId18"/>
    </p:embeddedFont>
    <p:embeddedFont>
      <p:font typeface="Overpass"/>
      <p:regular r:id="rId19"/>
      <p:bold r:id="rId20"/>
      <p:italic r:id="rId21"/>
      <p:boldItalic r:id="rId22"/>
    </p:embeddedFont>
    <p:embeddedFont>
      <p:font typeface="Rubik Black"/>
      <p:bold r:id="rId23"/>
      <p:boldItalic r:id="rId24"/>
    </p:embeddedFont>
    <p:embeddedFont>
      <p:font typeface="Rubik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20" Type="http://schemas.openxmlformats.org/officeDocument/2006/relationships/font" Target="fonts/Overpass-bold.fntdata"/><Relationship Id="rId22" Type="http://schemas.openxmlformats.org/officeDocument/2006/relationships/font" Target="fonts/Overpass-boldItalic.fntdata"/><Relationship Id="rId21" Type="http://schemas.openxmlformats.org/officeDocument/2006/relationships/font" Target="fonts/Overpass-italic.fntdata"/><Relationship Id="rId24" Type="http://schemas.openxmlformats.org/officeDocument/2006/relationships/font" Target="fonts/RubikBlack-boldItalic.fntdata"/><Relationship Id="rId23" Type="http://schemas.openxmlformats.org/officeDocument/2006/relationships/font" Target="fonts/RubikBlack-bold.fntdata"/><Relationship Id="rId26" Type="http://schemas.openxmlformats.org/officeDocument/2006/relationships/font" Target="fonts/Rubik-bold.fntdata"/><Relationship Id="rId25" Type="http://schemas.openxmlformats.org/officeDocument/2006/relationships/font" Target="fonts/Rubik-regular.fntdata"/><Relationship Id="rId28" Type="http://schemas.openxmlformats.org/officeDocument/2006/relationships/font" Target="fonts/Rubik-boldItalic.fntdata"/><Relationship Id="rId27" Type="http://schemas.openxmlformats.org/officeDocument/2006/relationships/font" Target="fonts/Rubik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OverpassBlack-bold.fntdata"/><Relationship Id="rId16" Type="http://schemas.openxmlformats.org/officeDocument/2006/relationships/slide" Target="slides/slide12.xml"/><Relationship Id="rId19" Type="http://schemas.openxmlformats.org/officeDocument/2006/relationships/font" Target="fonts/Overpass-regular.fntdata"/><Relationship Id="rId18" Type="http://schemas.openxmlformats.org/officeDocument/2006/relationships/font" Target="fonts/OverpassBlack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a03b2fe1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a03b2fe1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g342292976cb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1" name="Google Shape;1931;g342292976cb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g342292976cb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2" name="Google Shape;2002;g342292976cb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g841d7bf597_0_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8" name="Google Shape;2008;g841d7bf597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841d7bf59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841d7bf59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841d7bf597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841d7bf597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841d7bf597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841d7bf597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b93315ce3a_0_1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4" name="Google Shape;1654;gb93315ce3a_0_1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342292976c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3" name="Google Shape;1753;g342292976c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g342292976c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9" name="Google Shape;1769;g342292976c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g841d7bf597_1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4" name="Google Shape;1774;g841d7bf597_1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3446b6a0b0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3446b6a0b0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16500" y="2655200"/>
            <a:ext cx="4645500" cy="135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25822" y="4090600"/>
            <a:ext cx="3812400" cy="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-1491519" y="-434710"/>
            <a:ext cx="3370993" cy="3912150"/>
            <a:chOff x="-1491519" y="2460890"/>
            <a:chExt cx="3370993" cy="3912150"/>
          </a:xfrm>
        </p:grpSpPr>
        <p:grpSp>
          <p:nvGrpSpPr>
            <p:cNvPr id="12" name="Google Shape;12;p2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" name="Google Shape;15;p2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" name="Google Shape;18;p2"/>
            <p:cNvSpPr/>
            <p:nvPr/>
          </p:nvSpPr>
          <p:spPr>
            <a:xfrm rot="-2700000">
              <a:off x="-540907" y="2968275"/>
              <a:ext cx="1559170" cy="2995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rot="-2700000">
              <a:off x="-929724" y="4997727"/>
              <a:ext cx="3167166" cy="299397"/>
              <a:chOff x="-304800" y="4182975"/>
              <a:chExt cx="3167197" cy="299400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 rot="-2700000">
              <a:off x="-1542899" y="4997727"/>
              <a:ext cx="3167166" cy="299397"/>
              <a:chOff x="-304800" y="4182975"/>
              <a:chExt cx="3167197" cy="299400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"/>
          <p:cNvSpPr txBox="1"/>
          <p:nvPr>
            <p:ph hasCustomPrompt="1" type="title"/>
          </p:nvPr>
        </p:nvSpPr>
        <p:spPr>
          <a:xfrm>
            <a:off x="2613825" y="1106125"/>
            <a:ext cx="33042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42" name="Google Shape;142;p11"/>
          <p:cNvGrpSpPr/>
          <p:nvPr/>
        </p:nvGrpSpPr>
        <p:grpSpPr>
          <a:xfrm>
            <a:off x="7633122" y="1542425"/>
            <a:ext cx="3064406" cy="3371877"/>
            <a:chOff x="7709322" y="1333607"/>
            <a:chExt cx="3064406" cy="3371877"/>
          </a:xfrm>
        </p:grpSpPr>
        <p:grpSp>
          <p:nvGrpSpPr>
            <p:cNvPr id="143" name="Google Shape;143;p11"/>
            <p:cNvGrpSpPr/>
            <p:nvPr/>
          </p:nvGrpSpPr>
          <p:grpSpPr>
            <a:xfrm rot="8100000">
              <a:off x="7657942" y="2409523"/>
              <a:ext cx="3167166" cy="299397"/>
              <a:chOff x="-304800" y="4182975"/>
              <a:chExt cx="3167197" cy="299400"/>
            </a:xfrm>
          </p:grpSpPr>
          <p:sp>
            <p:nvSpPr>
              <p:cNvPr id="144" name="Google Shape;144;p1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" name="Google Shape;146;p11"/>
            <p:cNvGrpSpPr/>
            <p:nvPr/>
          </p:nvGrpSpPr>
          <p:grpSpPr>
            <a:xfrm rot="8100000">
              <a:off x="7351354" y="3330170"/>
              <a:ext cx="3167166" cy="299397"/>
              <a:chOff x="-304800" y="4182975"/>
              <a:chExt cx="3167197" cy="299400"/>
            </a:xfrm>
          </p:grpSpPr>
          <p:sp>
            <p:nvSpPr>
              <p:cNvPr id="147" name="Google Shape;147;p1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1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" name="Google Shape;149;p11"/>
            <p:cNvGrpSpPr/>
            <p:nvPr/>
          </p:nvGrpSpPr>
          <p:grpSpPr>
            <a:xfrm rot="8100000">
              <a:off x="7964529" y="3330170"/>
              <a:ext cx="3167166" cy="299397"/>
              <a:chOff x="-304800" y="4182975"/>
              <a:chExt cx="3167197" cy="299400"/>
            </a:xfrm>
          </p:grpSpPr>
          <p:sp>
            <p:nvSpPr>
              <p:cNvPr id="150" name="Google Shape;150;p1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2" name="Google Shape;152;p11"/>
          <p:cNvSpPr txBox="1"/>
          <p:nvPr>
            <p:ph idx="1" type="subTitle"/>
          </p:nvPr>
        </p:nvSpPr>
        <p:spPr>
          <a:xfrm>
            <a:off x="2708200" y="2904950"/>
            <a:ext cx="3115500" cy="6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grpSp>
        <p:nvGrpSpPr>
          <p:cNvPr id="153" name="Google Shape;153;p11"/>
          <p:cNvGrpSpPr/>
          <p:nvPr/>
        </p:nvGrpSpPr>
        <p:grpSpPr>
          <a:xfrm>
            <a:off x="-1491519" y="105563"/>
            <a:ext cx="3064406" cy="2451231"/>
            <a:chOff x="-1491519" y="3001163"/>
            <a:chExt cx="3064406" cy="2451231"/>
          </a:xfrm>
        </p:grpSpPr>
        <p:grpSp>
          <p:nvGrpSpPr>
            <p:cNvPr id="154" name="Google Shape;154;p11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155" name="Google Shape;155;p1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" name="Google Shape;157;p11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158" name="Google Shape;158;p1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1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"/>
          <p:cNvSpPr txBox="1"/>
          <p:nvPr>
            <p:ph idx="1" type="subTitle"/>
          </p:nvPr>
        </p:nvSpPr>
        <p:spPr>
          <a:xfrm>
            <a:off x="6298796" y="3714346"/>
            <a:ext cx="21768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63" name="Google Shape;163;p13"/>
          <p:cNvSpPr txBox="1"/>
          <p:nvPr>
            <p:ph idx="2" type="subTitle"/>
          </p:nvPr>
        </p:nvSpPr>
        <p:spPr>
          <a:xfrm>
            <a:off x="3524184" y="3714346"/>
            <a:ext cx="21768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64" name="Google Shape;164;p13"/>
          <p:cNvSpPr txBox="1"/>
          <p:nvPr>
            <p:ph idx="3" type="subTitle"/>
          </p:nvPr>
        </p:nvSpPr>
        <p:spPr>
          <a:xfrm>
            <a:off x="797825" y="3714346"/>
            <a:ext cx="21768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65" name="Google Shape;165;p13"/>
          <p:cNvSpPr txBox="1"/>
          <p:nvPr>
            <p:ph idx="4" type="subTitle"/>
          </p:nvPr>
        </p:nvSpPr>
        <p:spPr>
          <a:xfrm>
            <a:off x="3524177" y="1965375"/>
            <a:ext cx="21768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66" name="Google Shape;166;p13"/>
          <p:cNvSpPr txBox="1"/>
          <p:nvPr>
            <p:ph idx="5" type="subTitle"/>
          </p:nvPr>
        </p:nvSpPr>
        <p:spPr>
          <a:xfrm>
            <a:off x="797825" y="1965375"/>
            <a:ext cx="21768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67" name="Google Shape;167;p13"/>
          <p:cNvSpPr txBox="1"/>
          <p:nvPr>
            <p:ph hasCustomPrompt="1" type="title"/>
          </p:nvPr>
        </p:nvSpPr>
        <p:spPr>
          <a:xfrm>
            <a:off x="6402943" y="3161443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8" name="Google Shape;168;p13"/>
          <p:cNvSpPr txBox="1"/>
          <p:nvPr>
            <p:ph idx="6" type="subTitle"/>
          </p:nvPr>
        </p:nvSpPr>
        <p:spPr>
          <a:xfrm>
            <a:off x="6298789" y="4115229"/>
            <a:ext cx="21768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9" name="Google Shape;169;p13"/>
          <p:cNvSpPr txBox="1"/>
          <p:nvPr>
            <p:ph hasCustomPrompt="1" idx="7" type="title"/>
          </p:nvPr>
        </p:nvSpPr>
        <p:spPr>
          <a:xfrm>
            <a:off x="3628335" y="3161443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0" name="Google Shape;170;p13"/>
          <p:cNvSpPr txBox="1"/>
          <p:nvPr>
            <p:ph idx="8" type="subTitle"/>
          </p:nvPr>
        </p:nvSpPr>
        <p:spPr>
          <a:xfrm>
            <a:off x="3524182" y="4115229"/>
            <a:ext cx="21768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1" name="Google Shape;171;p13"/>
          <p:cNvSpPr txBox="1"/>
          <p:nvPr>
            <p:ph hasCustomPrompt="1" idx="9" type="title"/>
          </p:nvPr>
        </p:nvSpPr>
        <p:spPr>
          <a:xfrm>
            <a:off x="911299" y="3161443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2" name="Google Shape;172;p13"/>
          <p:cNvSpPr txBox="1"/>
          <p:nvPr>
            <p:ph idx="13" type="subTitle"/>
          </p:nvPr>
        </p:nvSpPr>
        <p:spPr>
          <a:xfrm>
            <a:off x="797828" y="4115229"/>
            <a:ext cx="21768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3" name="Google Shape;173;p13"/>
          <p:cNvSpPr txBox="1"/>
          <p:nvPr>
            <p:ph hasCustomPrompt="1" idx="14" type="title"/>
          </p:nvPr>
        </p:nvSpPr>
        <p:spPr>
          <a:xfrm>
            <a:off x="3628335" y="1412450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4" name="Google Shape;174;p13"/>
          <p:cNvSpPr txBox="1"/>
          <p:nvPr>
            <p:ph idx="15" type="subTitle"/>
          </p:nvPr>
        </p:nvSpPr>
        <p:spPr>
          <a:xfrm>
            <a:off x="3524182" y="2366236"/>
            <a:ext cx="21768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5" name="Google Shape;175;p13"/>
          <p:cNvSpPr txBox="1"/>
          <p:nvPr>
            <p:ph hasCustomPrompt="1" idx="16" type="title"/>
          </p:nvPr>
        </p:nvSpPr>
        <p:spPr>
          <a:xfrm>
            <a:off x="911299" y="1412450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6" name="Google Shape;176;p13"/>
          <p:cNvSpPr txBox="1"/>
          <p:nvPr>
            <p:ph idx="17" type="subTitle"/>
          </p:nvPr>
        </p:nvSpPr>
        <p:spPr>
          <a:xfrm>
            <a:off x="797828" y="2366236"/>
            <a:ext cx="21768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177" name="Google Shape;177;p13"/>
          <p:cNvGrpSpPr/>
          <p:nvPr/>
        </p:nvGrpSpPr>
        <p:grpSpPr>
          <a:xfrm>
            <a:off x="6949919" y="-1142700"/>
            <a:ext cx="3370993" cy="3371877"/>
            <a:chOff x="6949919" y="-1142700"/>
            <a:chExt cx="3370993" cy="3371877"/>
          </a:xfrm>
        </p:grpSpPr>
        <p:grpSp>
          <p:nvGrpSpPr>
            <p:cNvPr id="178" name="Google Shape;178;p13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179" name="Google Shape;179;p1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1" name="Google Shape;181;p13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182" name="Google Shape;182;p1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4" name="Google Shape;184;p13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3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6" name="Google Shape;186;p13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187" name="Google Shape;187;p1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9" name="Google Shape;189;p13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190" name="Google Shape;190;p13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3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13"/>
          <p:cNvSpPr txBox="1"/>
          <p:nvPr>
            <p:ph idx="18"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9">
    <p:bg>
      <p:bgPr>
        <a:solidFill>
          <a:schemeClr val="accent3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4"/>
          <p:cNvSpPr txBox="1"/>
          <p:nvPr>
            <p:ph idx="1" type="subTitle"/>
          </p:nvPr>
        </p:nvSpPr>
        <p:spPr>
          <a:xfrm>
            <a:off x="5642607" y="2615705"/>
            <a:ext cx="21771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95" name="Google Shape;195;p14"/>
          <p:cNvSpPr txBox="1"/>
          <p:nvPr>
            <p:ph idx="2" type="subTitle"/>
          </p:nvPr>
        </p:nvSpPr>
        <p:spPr>
          <a:xfrm>
            <a:off x="5632443" y="1545475"/>
            <a:ext cx="21771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96" name="Google Shape;196;p14"/>
          <p:cNvSpPr txBox="1"/>
          <p:nvPr>
            <p:ph idx="3" type="subTitle"/>
          </p:nvPr>
        </p:nvSpPr>
        <p:spPr>
          <a:xfrm>
            <a:off x="2096481" y="3675150"/>
            <a:ext cx="2187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97" name="Google Shape;197;p14"/>
          <p:cNvSpPr txBox="1"/>
          <p:nvPr>
            <p:ph idx="4" type="subTitle"/>
          </p:nvPr>
        </p:nvSpPr>
        <p:spPr>
          <a:xfrm>
            <a:off x="2106680" y="2608925"/>
            <a:ext cx="2187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98" name="Google Shape;198;p14"/>
          <p:cNvSpPr txBox="1"/>
          <p:nvPr>
            <p:ph idx="5" type="subTitle"/>
          </p:nvPr>
        </p:nvSpPr>
        <p:spPr>
          <a:xfrm>
            <a:off x="2096469" y="1545475"/>
            <a:ext cx="2187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99" name="Google Shape;199;p14"/>
          <p:cNvSpPr txBox="1"/>
          <p:nvPr>
            <p:ph hasCustomPrompt="1" type="title"/>
          </p:nvPr>
        </p:nvSpPr>
        <p:spPr>
          <a:xfrm>
            <a:off x="4861137" y="2605251"/>
            <a:ext cx="680400" cy="6804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0" name="Google Shape;200;p14"/>
          <p:cNvSpPr txBox="1"/>
          <p:nvPr>
            <p:ph idx="6" type="subTitle"/>
          </p:nvPr>
        </p:nvSpPr>
        <p:spPr>
          <a:xfrm>
            <a:off x="5642607" y="2824887"/>
            <a:ext cx="2177100" cy="3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01" name="Google Shape;201;p14"/>
          <p:cNvSpPr txBox="1"/>
          <p:nvPr>
            <p:ph hasCustomPrompt="1" idx="7" type="title"/>
          </p:nvPr>
        </p:nvSpPr>
        <p:spPr>
          <a:xfrm>
            <a:off x="4861137" y="1535351"/>
            <a:ext cx="680400" cy="6804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2" name="Google Shape;202;p14"/>
          <p:cNvSpPr txBox="1"/>
          <p:nvPr>
            <p:ph idx="8" type="subTitle"/>
          </p:nvPr>
        </p:nvSpPr>
        <p:spPr>
          <a:xfrm>
            <a:off x="5632443" y="1754718"/>
            <a:ext cx="2177100" cy="3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03" name="Google Shape;203;p14"/>
          <p:cNvSpPr txBox="1"/>
          <p:nvPr>
            <p:ph hasCustomPrompt="1" idx="9" type="title"/>
          </p:nvPr>
        </p:nvSpPr>
        <p:spPr>
          <a:xfrm>
            <a:off x="1324293" y="3675151"/>
            <a:ext cx="680400" cy="6804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3" type="subTitle"/>
          </p:nvPr>
        </p:nvSpPr>
        <p:spPr>
          <a:xfrm>
            <a:off x="2096481" y="3884325"/>
            <a:ext cx="2187300" cy="3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05" name="Google Shape;205;p14"/>
          <p:cNvSpPr txBox="1"/>
          <p:nvPr>
            <p:ph hasCustomPrompt="1" idx="14" type="title"/>
          </p:nvPr>
        </p:nvSpPr>
        <p:spPr>
          <a:xfrm>
            <a:off x="1324293" y="2605251"/>
            <a:ext cx="680400" cy="6804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6" name="Google Shape;206;p14"/>
          <p:cNvSpPr txBox="1"/>
          <p:nvPr>
            <p:ph idx="15" type="subTitle"/>
          </p:nvPr>
        </p:nvSpPr>
        <p:spPr>
          <a:xfrm>
            <a:off x="2106680" y="2818075"/>
            <a:ext cx="2187300" cy="3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07" name="Google Shape;207;p14"/>
          <p:cNvSpPr txBox="1"/>
          <p:nvPr>
            <p:ph hasCustomPrompt="1" idx="16" type="title"/>
          </p:nvPr>
        </p:nvSpPr>
        <p:spPr>
          <a:xfrm>
            <a:off x="1324293" y="1535351"/>
            <a:ext cx="680400" cy="6804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8" name="Google Shape;208;p14"/>
          <p:cNvSpPr txBox="1"/>
          <p:nvPr>
            <p:ph idx="17" type="subTitle"/>
          </p:nvPr>
        </p:nvSpPr>
        <p:spPr>
          <a:xfrm>
            <a:off x="2096469" y="1754718"/>
            <a:ext cx="2187300" cy="3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209" name="Google Shape;209;p14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210" name="Google Shape;210;p14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4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2" name="Google Shape;212;p14"/>
          <p:cNvSpPr txBox="1"/>
          <p:nvPr>
            <p:ph idx="18"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3" name="Google Shape;213;p14"/>
          <p:cNvSpPr txBox="1"/>
          <p:nvPr>
            <p:ph idx="19" type="subTitle"/>
          </p:nvPr>
        </p:nvSpPr>
        <p:spPr>
          <a:xfrm>
            <a:off x="5632432" y="3686805"/>
            <a:ext cx="21771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14" name="Google Shape;214;p14"/>
          <p:cNvSpPr txBox="1"/>
          <p:nvPr>
            <p:ph hasCustomPrompt="1" idx="20" type="title"/>
          </p:nvPr>
        </p:nvSpPr>
        <p:spPr>
          <a:xfrm>
            <a:off x="4850962" y="3675151"/>
            <a:ext cx="680400" cy="6804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5" name="Google Shape;215;p14"/>
          <p:cNvSpPr txBox="1"/>
          <p:nvPr>
            <p:ph idx="21" type="subTitle"/>
          </p:nvPr>
        </p:nvSpPr>
        <p:spPr>
          <a:xfrm>
            <a:off x="5632432" y="3895987"/>
            <a:ext cx="2177100" cy="3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216" name="Google Shape;216;p14"/>
          <p:cNvGrpSpPr/>
          <p:nvPr/>
        </p:nvGrpSpPr>
        <p:grpSpPr>
          <a:xfrm>
            <a:off x="-1946944" y="1546338"/>
            <a:ext cx="3064406" cy="2451231"/>
            <a:chOff x="-1491519" y="3001163"/>
            <a:chExt cx="3064406" cy="2451231"/>
          </a:xfrm>
        </p:grpSpPr>
        <p:grpSp>
          <p:nvGrpSpPr>
            <p:cNvPr id="217" name="Google Shape;217;p14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218" name="Google Shape;218;p14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14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0" name="Google Shape;220;p14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221" name="Google Shape;221;p14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4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3" name="Google Shape;223;p14"/>
          <p:cNvGrpSpPr/>
          <p:nvPr/>
        </p:nvGrpSpPr>
        <p:grpSpPr>
          <a:xfrm rot="10800000">
            <a:off x="7971464" y="1904329"/>
            <a:ext cx="3064406" cy="2451231"/>
            <a:chOff x="-1491519" y="3001163"/>
            <a:chExt cx="3064406" cy="2451231"/>
          </a:xfrm>
        </p:grpSpPr>
        <p:grpSp>
          <p:nvGrpSpPr>
            <p:cNvPr id="224" name="Google Shape;224;p14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225" name="Google Shape;225;p14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4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7" name="Google Shape;227;p14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228" name="Google Shape;228;p14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14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2">
  <p:cSld name="CUSTOM_19_1">
    <p:bg>
      <p:bgPr>
        <a:solidFill>
          <a:schemeClr val="lt2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"/>
          <p:cNvSpPr txBox="1"/>
          <p:nvPr>
            <p:ph idx="1" type="subTitle"/>
          </p:nvPr>
        </p:nvSpPr>
        <p:spPr>
          <a:xfrm>
            <a:off x="5717638" y="3284275"/>
            <a:ext cx="1476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32" name="Google Shape;232;p15"/>
          <p:cNvSpPr txBox="1"/>
          <p:nvPr>
            <p:ph idx="2" type="subTitle"/>
          </p:nvPr>
        </p:nvSpPr>
        <p:spPr>
          <a:xfrm>
            <a:off x="5717638" y="1919800"/>
            <a:ext cx="14697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33" name="Google Shape;233;p15"/>
          <p:cNvSpPr txBox="1"/>
          <p:nvPr>
            <p:ph idx="3" type="subTitle"/>
          </p:nvPr>
        </p:nvSpPr>
        <p:spPr>
          <a:xfrm>
            <a:off x="1949550" y="3284750"/>
            <a:ext cx="1476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34" name="Google Shape;234;p15"/>
          <p:cNvSpPr txBox="1"/>
          <p:nvPr>
            <p:ph idx="4" type="subTitle"/>
          </p:nvPr>
        </p:nvSpPr>
        <p:spPr>
          <a:xfrm>
            <a:off x="1956451" y="1919800"/>
            <a:ext cx="14697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35" name="Google Shape;235;p15"/>
          <p:cNvSpPr txBox="1"/>
          <p:nvPr>
            <p:ph hasCustomPrompt="1" type="title"/>
          </p:nvPr>
        </p:nvSpPr>
        <p:spPr>
          <a:xfrm>
            <a:off x="4922972" y="3284263"/>
            <a:ext cx="680400" cy="680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6" name="Google Shape;236;p15"/>
          <p:cNvSpPr txBox="1"/>
          <p:nvPr>
            <p:ph idx="5" type="subTitle"/>
          </p:nvPr>
        </p:nvSpPr>
        <p:spPr>
          <a:xfrm>
            <a:off x="5717650" y="3493525"/>
            <a:ext cx="1852500" cy="5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7" name="Google Shape;237;p15"/>
          <p:cNvSpPr txBox="1"/>
          <p:nvPr>
            <p:ph hasCustomPrompt="1" idx="6" type="title"/>
          </p:nvPr>
        </p:nvSpPr>
        <p:spPr>
          <a:xfrm>
            <a:off x="4922972" y="1924563"/>
            <a:ext cx="680400" cy="680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8" name="Google Shape;238;p15"/>
          <p:cNvSpPr txBox="1"/>
          <p:nvPr>
            <p:ph idx="7" type="subTitle"/>
          </p:nvPr>
        </p:nvSpPr>
        <p:spPr>
          <a:xfrm>
            <a:off x="5717650" y="2128975"/>
            <a:ext cx="1852500" cy="5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9" name="Google Shape;239;p15"/>
          <p:cNvSpPr txBox="1"/>
          <p:nvPr>
            <p:ph hasCustomPrompt="1" idx="8" type="title"/>
          </p:nvPr>
        </p:nvSpPr>
        <p:spPr>
          <a:xfrm>
            <a:off x="3545213" y="3284263"/>
            <a:ext cx="680400" cy="680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0" name="Google Shape;240;p15"/>
          <p:cNvSpPr txBox="1"/>
          <p:nvPr>
            <p:ph idx="9" type="subTitle"/>
          </p:nvPr>
        </p:nvSpPr>
        <p:spPr>
          <a:xfrm>
            <a:off x="1573850" y="3493875"/>
            <a:ext cx="1852500" cy="5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1" name="Google Shape;241;p15"/>
          <p:cNvSpPr txBox="1"/>
          <p:nvPr>
            <p:ph hasCustomPrompt="1" idx="13" type="title"/>
          </p:nvPr>
        </p:nvSpPr>
        <p:spPr>
          <a:xfrm>
            <a:off x="3545213" y="1924563"/>
            <a:ext cx="680400" cy="680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2" name="Google Shape;242;p15"/>
          <p:cNvSpPr txBox="1"/>
          <p:nvPr>
            <p:ph idx="14" type="subTitle"/>
          </p:nvPr>
        </p:nvSpPr>
        <p:spPr>
          <a:xfrm>
            <a:off x="1573850" y="2147450"/>
            <a:ext cx="18525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243" name="Google Shape;243;p15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244" name="Google Shape;244;p15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5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" name="Google Shape;246;p15"/>
          <p:cNvSpPr txBox="1"/>
          <p:nvPr>
            <p:ph idx="15"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47" name="Google Shape;247;p15"/>
          <p:cNvGrpSpPr/>
          <p:nvPr/>
        </p:nvGrpSpPr>
        <p:grpSpPr>
          <a:xfrm rot="10800000">
            <a:off x="-1547097" y="3169082"/>
            <a:ext cx="3370993" cy="3371877"/>
            <a:chOff x="6949919" y="-1142700"/>
            <a:chExt cx="3370993" cy="3371877"/>
          </a:xfrm>
        </p:grpSpPr>
        <p:grpSp>
          <p:nvGrpSpPr>
            <p:cNvPr id="248" name="Google Shape;248;p15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249" name="Google Shape;249;p1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1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1" name="Google Shape;251;p15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252" name="Google Shape;252;p1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4" name="Google Shape;254;p15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6" name="Google Shape;256;p15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257" name="Google Shape;257;p1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CUSTOM_23">
    <p:bg>
      <p:bgPr>
        <a:solidFill>
          <a:schemeClr val="accent3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6"/>
          <p:cNvSpPr txBox="1"/>
          <p:nvPr>
            <p:ph idx="1" type="subTitle"/>
          </p:nvPr>
        </p:nvSpPr>
        <p:spPr>
          <a:xfrm>
            <a:off x="719000" y="1425575"/>
            <a:ext cx="2908200" cy="23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261" name="Google Shape;261;p16"/>
          <p:cNvGrpSpPr/>
          <p:nvPr/>
        </p:nvGrpSpPr>
        <p:grpSpPr>
          <a:xfrm rot="10800000">
            <a:off x="7894801" y="572458"/>
            <a:ext cx="1253474" cy="328534"/>
            <a:chOff x="-8549" y="582500"/>
            <a:chExt cx="1253474" cy="328534"/>
          </a:xfrm>
        </p:grpSpPr>
        <p:sp>
          <p:nvSpPr>
            <p:cNvPr id="262" name="Google Shape;262;p16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" name="Google Shape;264;p16"/>
          <p:cNvSpPr txBox="1"/>
          <p:nvPr>
            <p:ph type="title"/>
          </p:nvPr>
        </p:nvSpPr>
        <p:spPr>
          <a:xfrm>
            <a:off x="1696075" y="522375"/>
            <a:ext cx="61986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2">
    <p:bg>
      <p:bgPr>
        <a:solidFill>
          <a:schemeClr val="lt2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17"/>
          <p:cNvGrpSpPr/>
          <p:nvPr/>
        </p:nvGrpSpPr>
        <p:grpSpPr>
          <a:xfrm rot="8100000">
            <a:off x="6591951" y="-66783"/>
            <a:ext cx="3167166" cy="299397"/>
            <a:chOff x="-304800" y="4182975"/>
            <a:chExt cx="3167197" cy="299400"/>
          </a:xfrm>
        </p:grpSpPr>
        <p:sp>
          <p:nvSpPr>
            <p:cNvPr id="267" name="Google Shape;267;p17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7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" name="Google Shape;269;p17"/>
          <p:cNvGrpSpPr/>
          <p:nvPr/>
        </p:nvGrpSpPr>
        <p:grpSpPr>
          <a:xfrm rot="8100000">
            <a:off x="7205126" y="-66783"/>
            <a:ext cx="3167166" cy="299397"/>
            <a:chOff x="-304800" y="4182975"/>
            <a:chExt cx="3167197" cy="299400"/>
          </a:xfrm>
        </p:grpSpPr>
        <p:sp>
          <p:nvSpPr>
            <p:cNvPr id="270" name="Google Shape;270;p17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7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" name="Google Shape;272;p17"/>
          <p:cNvSpPr txBox="1"/>
          <p:nvPr>
            <p:ph idx="1" type="subTitle"/>
          </p:nvPr>
        </p:nvSpPr>
        <p:spPr>
          <a:xfrm>
            <a:off x="821525" y="2879050"/>
            <a:ext cx="1903500" cy="49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 Black"/>
              <a:buNone/>
              <a:defRPr sz="18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3" name="Google Shape;273;p17"/>
          <p:cNvSpPr txBox="1"/>
          <p:nvPr>
            <p:ph idx="2" type="subTitle"/>
          </p:nvPr>
        </p:nvSpPr>
        <p:spPr>
          <a:xfrm>
            <a:off x="821531" y="3316181"/>
            <a:ext cx="1903500" cy="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4" name="Google Shape;274;p17"/>
          <p:cNvSpPr txBox="1"/>
          <p:nvPr>
            <p:ph idx="3" type="subTitle"/>
          </p:nvPr>
        </p:nvSpPr>
        <p:spPr>
          <a:xfrm>
            <a:off x="3522167" y="2879050"/>
            <a:ext cx="1903500" cy="49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 Black"/>
              <a:buNone/>
              <a:defRPr sz="18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5" name="Google Shape;275;p17"/>
          <p:cNvSpPr txBox="1"/>
          <p:nvPr>
            <p:ph idx="4" type="subTitle"/>
          </p:nvPr>
        </p:nvSpPr>
        <p:spPr>
          <a:xfrm>
            <a:off x="3522174" y="3316181"/>
            <a:ext cx="1903500" cy="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6" name="Google Shape;276;p17"/>
          <p:cNvSpPr txBox="1"/>
          <p:nvPr>
            <p:ph idx="5" type="subTitle"/>
          </p:nvPr>
        </p:nvSpPr>
        <p:spPr>
          <a:xfrm>
            <a:off x="6222826" y="2879050"/>
            <a:ext cx="1903500" cy="49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 Black"/>
              <a:buNone/>
              <a:defRPr sz="18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7" name="Google Shape;277;p17"/>
          <p:cNvSpPr txBox="1"/>
          <p:nvPr>
            <p:ph idx="6" type="subTitle"/>
          </p:nvPr>
        </p:nvSpPr>
        <p:spPr>
          <a:xfrm>
            <a:off x="6222833" y="3316181"/>
            <a:ext cx="1903500" cy="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8" name="Google Shape;278;p17"/>
          <p:cNvSpPr txBox="1"/>
          <p:nvPr>
            <p:ph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79" name="Google Shape;279;p17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280" name="Google Shape;280;p17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7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_1">
    <p:bg>
      <p:bgPr>
        <a:solidFill>
          <a:schemeClr val="accent3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8"/>
          <p:cNvSpPr txBox="1"/>
          <p:nvPr>
            <p:ph idx="1" type="subTitle"/>
          </p:nvPr>
        </p:nvSpPr>
        <p:spPr>
          <a:xfrm>
            <a:off x="2548740" y="1433900"/>
            <a:ext cx="1833300" cy="43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 Black"/>
              <a:buNone/>
              <a:defRPr sz="18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" name="Google Shape;284;p18"/>
          <p:cNvSpPr txBox="1"/>
          <p:nvPr>
            <p:ph idx="2" type="subTitle"/>
          </p:nvPr>
        </p:nvSpPr>
        <p:spPr>
          <a:xfrm>
            <a:off x="2548750" y="1871025"/>
            <a:ext cx="1833300" cy="678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5" name="Google Shape;285;p18"/>
          <p:cNvSpPr txBox="1"/>
          <p:nvPr>
            <p:ph idx="3" type="subTitle"/>
          </p:nvPr>
        </p:nvSpPr>
        <p:spPr>
          <a:xfrm>
            <a:off x="2548740" y="3232825"/>
            <a:ext cx="1833300" cy="43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 Black"/>
              <a:buNone/>
              <a:defRPr sz="18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6" name="Google Shape;286;p18"/>
          <p:cNvSpPr txBox="1"/>
          <p:nvPr>
            <p:ph idx="4" type="subTitle"/>
          </p:nvPr>
        </p:nvSpPr>
        <p:spPr>
          <a:xfrm>
            <a:off x="2548750" y="3669950"/>
            <a:ext cx="1833300" cy="678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7" name="Google Shape;287;p18"/>
          <p:cNvSpPr txBox="1"/>
          <p:nvPr>
            <p:ph idx="5" type="subTitle"/>
          </p:nvPr>
        </p:nvSpPr>
        <p:spPr>
          <a:xfrm>
            <a:off x="5947414" y="1433900"/>
            <a:ext cx="1833300" cy="43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 Black"/>
              <a:buNone/>
              <a:defRPr sz="18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" name="Google Shape;288;p18"/>
          <p:cNvSpPr txBox="1"/>
          <p:nvPr>
            <p:ph idx="6" type="subTitle"/>
          </p:nvPr>
        </p:nvSpPr>
        <p:spPr>
          <a:xfrm>
            <a:off x="5947425" y="1871025"/>
            <a:ext cx="1833300" cy="678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9" name="Google Shape;289;p18"/>
          <p:cNvSpPr txBox="1"/>
          <p:nvPr>
            <p:ph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90" name="Google Shape;290;p18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291" name="Google Shape;291;p18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8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18"/>
          <p:cNvSpPr txBox="1"/>
          <p:nvPr>
            <p:ph idx="7" type="subTitle"/>
          </p:nvPr>
        </p:nvSpPr>
        <p:spPr>
          <a:xfrm>
            <a:off x="5947414" y="3232825"/>
            <a:ext cx="1833300" cy="43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 Black"/>
              <a:buNone/>
              <a:defRPr sz="18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" name="Google Shape;294;p18"/>
          <p:cNvSpPr txBox="1"/>
          <p:nvPr>
            <p:ph idx="8" type="subTitle"/>
          </p:nvPr>
        </p:nvSpPr>
        <p:spPr>
          <a:xfrm>
            <a:off x="5947425" y="3669950"/>
            <a:ext cx="1833300" cy="678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" name="Google Shape;295;p18"/>
          <p:cNvSpPr/>
          <p:nvPr/>
        </p:nvSpPr>
        <p:spPr>
          <a:xfrm>
            <a:off x="-4275" y="1456350"/>
            <a:ext cx="807600" cy="28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8"/>
          <p:cNvSpPr/>
          <p:nvPr/>
        </p:nvSpPr>
        <p:spPr>
          <a:xfrm>
            <a:off x="8356275" y="1456350"/>
            <a:ext cx="807600" cy="28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_1_1">
    <p:bg>
      <p:bgPr>
        <a:solidFill>
          <a:schemeClr val="lt2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9"/>
          <p:cNvSpPr txBox="1"/>
          <p:nvPr>
            <p:ph idx="1" type="subTitle"/>
          </p:nvPr>
        </p:nvSpPr>
        <p:spPr>
          <a:xfrm>
            <a:off x="3214103" y="1587775"/>
            <a:ext cx="1833300" cy="230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 Black"/>
              <a:buNone/>
              <a:defRPr sz="18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9" name="Google Shape;299;p19"/>
          <p:cNvSpPr txBox="1"/>
          <p:nvPr>
            <p:ph idx="2" type="subTitle"/>
          </p:nvPr>
        </p:nvSpPr>
        <p:spPr>
          <a:xfrm>
            <a:off x="3214103" y="1818650"/>
            <a:ext cx="2708700" cy="604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0" name="Google Shape;300;p19"/>
          <p:cNvSpPr txBox="1"/>
          <p:nvPr>
            <p:ph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301" name="Google Shape;301;p19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302" name="Google Shape;302;p19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9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4" name="Google Shape;304;p19"/>
          <p:cNvSpPr txBox="1"/>
          <p:nvPr>
            <p:ph idx="3" type="subTitle"/>
          </p:nvPr>
        </p:nvSpPr>
        <p:spPr>
          <a:xfrm>
            <a:off x="4089503" y="2557025"/>
            <a:ext cx="1833300" cy="230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 Black"/>
              <a:buNone/>
              <a:defRPr sz="18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5" name="Google Shape;305;p19"/>
          <p:cNvSpPr txBox="1"/>
          <p:nvPr>
            <p:ph idx="4" type="subTitle"/>
          </p:nvPr>
        </p:nvSpPr>
        <p:spPr>
          <a:xfrm>
            <a:off x="3214103" y="2787900"/>
            <a:ext cx="2708700" cy="604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" name="Google Shape;306;p19"/>
          <p:cNvSpPr txBox="1"/>
          <p:nvPr>
            <p:ph idx="5" type="subTitle"/>
          </p:nvPr>
        </p:nvSpPr>
        <p:spPr>
          <a:xfrm>
            <a:off x="3214103" y="3526275"/>
            <a:ext cx="1833300" cy="230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 Black"/>
              <a:buNone/>
              <a:defRPr sz="18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7" name="Google Shape;307;p19"/>
          <p:cNvSpPr txBox="1"/>
          <p:nvPr>
            <p:ph idx="6" type="subTitle"/>
          </p:nvPr>
        </p:nvSpPr>
        <p:spPr>
          <a:xfrm>
            <a:off x="3214103" y="3757150"/>
            <a:ext cx="2708700" cy="604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308" name="Google Shape;308;p19"/>
          <p:cNvGrpSpPr/>
          <p:nvPr/>
        </p:nvGrpSpPr>
        <p:grpSpPr>
          <a:xfrm>
            <a:off x="6949919" y="-1142700"/>
            <a:ext cx="3370993" cy="3371877"/>
            <a:chOff x="6949919" y="-1142700"/>
            <a:chExt cx="3370993" cy="3371877"/>
          </a:xfrm>
        </p:grpSpPr>
        <p:grpSp>
          <p:nvGrpSpPr>
            <p:cNvPr id="309" name="Google Shape;309;p19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310" name="Google Shape;310;p1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1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2" name="Google Shape;312;p19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313" name="Google Shape;313;p1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1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5" name="Google Shape;315;p19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9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7" name="Google Shape;317;p19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318" name="Google Shape;318;p1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1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20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0"/>
          <p:cNvSpPr txBox="1"/>
          <p:nvPr>
            <p:ph idx="1" type="subTitle"/>
          </p:nvPr>
        </p:nvSpPr>
        <p:spPr>
          <a:xfrm>
            <a:off x="2637175" y="1610925"/>
            <a:ext cx="2341200" cy="2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verpass Black"/>
              <a:buNone/>
              <a:defRPr sz="18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322" name="Google Shape;322;p20"/>
          <p:cNvSpPr txBox="1"/>
          <p:nvPr>
            <p:ph idx="2" type="subTitle"/>
          </p:nvPr>
        </p:nvSpPr>
        <p:spPr>
          <a:xfrm>
            <a:off x="2637175" y="1871825"/>
            <a:ext cx="32907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23" name="Google Shape;323;p20"/>
          <p:cNvSpPr txBox="1"/>
          <p:nvPr>
            <p:ph idx="3" type="subTitle"/>
          </p:nvPr>
        </p:nvSpPr>
        <p:spPr>
          <a:xfrm>
            <a:off x="2637175" y="3377775"/>
            <a:ext cx="2341200" cy="2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verpass Black"/>
              <a:buNone/>
              <a:defRPr sz="18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324" name="Google Shape;324;p20"/>
          <p:cNvSpPr txBox="1"/>
          <p:nvPr>
            <p:ph idx="4" type="subTitle"/>
          </p:nvPr>
        </p:nvSpPr>
        <p:spPr>
          <a:xfrm>
            <a:off x="2637175" y="3638775"/>
            <a:ext cx="32907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25" name="Google Shape;325;p20"/>
          <p:cNvSpPr txBox="1"/>
          <p:nvPr>
            <p:ph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26" name="Google Shape;326;p20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327" name="Google Shape;327;p20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0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/>
          <p:nvPr/>
        </p:nvSpPr>
        <p:spPr>
          <a:xfrm>
            <a:off x="2354850" y="0"/>
            <a:ext cx="6789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2352225" y="4068275"/>
            <a:ext cx="3457500" cy="6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8" name="Google Shape;28;p3"/>
          <p:cNvGrpSpPr/>
          <p:nvPr/>
        </p:nvGrpSpPr>
        <p:grpSpPr>
          <a:xfrm rot="8100000">
            <a:off x="4167726" y="152417"/>
            <a:ext cx="3167166" cy="299397"/>
            <a:chOff x="-304800" y="4182975"/>
            <a:chExt cx="3167197" cy="299400"/>
          </a:xfrm>
        </p:grpSpPr>
        <p:sp>
          <p:nvSpPr>
            <p:cNvPr id="29" name="Google Shape;29;p3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" name="Google Shape;31;p3"/>
          <p:cNvGrpSpPr/>
          <p:nvPr/>
        </p:nvGrpSpPr>
        <p:grpSpPr>
          <a:xfrm rot="8100000">
            <a:off x="4780901" y="152417"/>
            <a:ext cx="3167166" cy="299397"/>
            <a:chOff x="-304800" y="4182975"/>
            <a:chExt cx="3167197" cy="299400"/>
          </a:xfrm>
        </p:grpSpPr>
        <p:sp>
          <p:nvSpPr>
            <p:cNvPr id="32" name="Google Shape;32;p3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3"/>
          <p:cNvSpPr txBox="1"/>
          <p:nvPr>
            <p:ph hasCustomPrompt="1" idx="2" type="title"/>
          </p:nvPr>
        </p:nvSpPr>
        <p:spPr>
          <a:xfrm>
            <a:off x="2428425" y="1500475"/>
            <a:ext cx="2611200" cy="22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0"/>
              <a:buNone/>
              <a:defRPr sz="30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0"/>
              <a:buNone/>
              <a:defRPr sz="30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0"/>
              <a:buNone/>
              <a:defRPr sz="30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0"/>
              <a:buNone/>
              <a:defRPr sz="30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0"/>
              <a:buNone/>
              <a:defRPr sz="30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0"/>
              <a:buNone/>
              <a:defRPr sz="30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0"/>
              <a:buNone/>
              <a:defRPr sz="30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0"/>
              <a:buNone/>
              <a:defRPr sz="30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0_1">
    <p:bg>
      <p:bgPr>
        <a:solidFill>
          <a:schemeClr val="accent3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1"/>
          <p:cNvSpPr txBox="1"/>
          <p:nvPr>
            <p:ph idx="1" type="subTitle"/>
          </p:nvPr>
        </p:nvSpPr>
        <p:spPr>
          <a:xfrm>
            <a:off x="1894624" y="2122650"/>
            <a:ext cx="1073100" cy="2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verpass Black"/>
              <a:buNone/>
              <a:defRPr sz="18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331" name="Google Shape;331;p21"/>
          <p:cNvSpPr txBox="1"/>
          <p:nvPr>
            <p:ph idx="2" type="subTitle"/>
          </p:nvPr>
        </p:nvSpPr>
        <p:spPr>
          <a:xfrm>
            <a:off x="717724" y="2483338"/>
            <a:ext cx="2250000" cy="6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2" name="Google Shape;332;p21"/>
          <p:cNvSpPr txBox="1"/>
          <p:nvPr>
            <p:ph idx="3" type="subTitle"/>
          </p:nvPr>
        </p:nvSpPr>
        <p:spPr>
          <a:xfrm>
            <a:off x="6176276" y="2122650"/>
            <a:ext cx="1073100" cy="2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verpass Black"/>
              <a:buNone/>
              <a:defRPr sz="18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333" name="Google Shape;333;p21"/>
          <p:cNvSpPr txBox="1"/>
          <p:nvPr>
            <p:ph idx="4" type="subTitle"/>
          </p:nvPr>
        </p:nvSpPr>
        <p:spPr>
          <a:xfrm>
            <a:off x="6176276" y="2483345"/>
            <a:ext cx="2250000" cy="6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4" name="Google Shape;334;p21"/>
          <p:cNvSpPr txBox="1"/>
          <p:nvPr>
            <p:ph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35" name="Google Shape;335;p21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336" name="Google Shape;336;p21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1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" name="Google Shape;338;p21"/>
          <p:cNvGrpSpPr/>
          <p:nvPr/>
        </p:nvGrpSpPr>
        <p:grpSpPr>
          <a:xfrm>
            <a:off x="6655081" y="-1504650"/>
            <a:ext cx="3370993" cy="3371877"/>
            <a:chOff x="6949919" y="-1142700"/>
            <a:chExt cx="3370993" cy="3371877"/>
          </a:xfrm>
        </p:grpSpPr>
        <p:grpSp>
          <p:nvGrpSpPr>
            <p:cNvPr id="339" name="Google Shape;339;p21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340" name="Google Shape;340;p2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2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2" name="Google Shape;342;p21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343" name="Google Shape;343;p2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2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5" name="Google Shape;345;p21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1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7" name="Google Shape;347;p21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348" name="Google Shape;348;p2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2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50" name="Google Shape;350;p21"/>
          <p:cNvGrpSpPr/>
          <p:nvPr/>
        </p:nvGrpSpPr>
        <p:grpSpPr>
          <a:xfrm>
            <a:off x="-26694" y="3857925"/>
            <a:ext cx="3370993" cy="3371877"/>
            <a:chOff x="6949919" y="-1142700"/>
            <a:chExt cx="3370993" cy="3371877"/>
          </a:xfrm>
        </p:grpSpPr>
        <p:grpSp>
          <p:nvGrpSpPr>
            <p:cNvPr id="351" name="Google Shape;351;p21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352" name="Google Shape;352;p2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2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4" name="Google Shape;354;p21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355" name="Google Shape;355;p2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2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7" name="Google Shape;357;p21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1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9" name="Google Shape;359;p21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360" name="Google Shape;360;p2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2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0_1_1">
    <p:bg>
      <p:bgPr>
        <a:solidFill>
          <a:schemeClr val="accent3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2"/>
          <p:cNvSpPr txBox="1"/>
          <p:nvPr>
            <p:ph type="title"/>
          </p:nvPr>
        </p:nvSpPr>
        <p:spPr>
          <a:xfrm>
            <a:off x="1328778" y="524588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64" name="Google Shape;364;p22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365" name="Google Shape;365;p22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2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7" name="Google Shape;367;p22"/>
          <p:cNvSpPr txBox="1"/>
          <p:nvPr>
            <p:ph idx="1" type="subTitle"/>
          </p:nvPr>
        </p:nvSpPr>
        <p:spPr>
          <a:xfrm>
            <a:off x="741529" y="2994025"/>
            <a:ext cx="1685400" cy="3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68" name="Google Shape;368;p22"/>
          <p:cNvSpPr txBox="1"/>
          <p:nvPr>
            <p:ph idx="2" type="subTitle"/>
          </p:nvPr>
        </p:nvSpPr>
        <p:spPr>
          <a:xfrm>
            <a:off x="741521" y="3270150"/>
            <a:ext cx="16854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69" name="Google Shape;369;p22"/>
          <p:cNvSpPr txBox="1"/>
          <p:nvPr>
            <p:ph idx="3" type="subTitle"/>
          </p:nvPr>
        </p:nvSpPr>
        <p:spPr>
          <a:xfrm>
            <a:off x="2838959" y="2994025"/>
            <a:ext cx="1685400" cy="3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70" name="Google Shape;370;p22"/>
          <p:cNvSpPr txBox="1"/>
          <p:nvPr>
            <p:ph idx="4" type="subTitle"/>
          </p:nvPr>
        </p:nvSpPr>
        <p:spPr>
          <a:xfrm>
            <a:off x="2838952" y="3270150"/>
            <a:ext cx="16854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71" name="Google Shape;371;p22"/>
          <p:cNvSpPr txBox="1"/>
          <p:nvPr>
            <p:ph idx="5" type="subTitle"/>
          </p:nvPr>
        </p:nvSpPr>
        <p:spPr>
          <a:xfrm>
            <a:off x="4936379" y="2994025"/>
            <a:ext cx="1685400" cy="3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72" name="Google Shape;372;p22"/>
          <p:cNvSpPr txBox="1"/>
          <p:nvPr>
            <p:ph idx="6" type="subTitle"/>
          </p:nvPr>
        </p:nvSpPr>
        <p:spPr>
          <a:xfrm>
            <a:off x="4936373" y="3270150"/>
            <a:ext cx="16854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373" name="Google Shape;373;p22"/>
          <p:cNvGrpSpPr/>
          <p:nvPr/>
        </p:nvGrpSpPr>
        <p:grpSpPr>
          <a:xfrm>
            <a:off x="6845144" y="-390225"/>
            <a:ext cx="3813434" cy="5379074"/>
            <a:chOff x="6949919" y="-1142700"/>
            <a:chExt cx="3813434" cy="5379074"/>
          </a:xfrm>
        </p:grpSpPr>
        <p:grpSp>
          <p:nvGrpSpPr>
            <p:cNvPr id="374" name="Google Shape;374;p22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375" name="Google Shape;375;p2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2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7" name="Google Shape;377;p22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378" name="Google Shape;378;p2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2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0" name="Google Shape;380;p22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1" name="Google Shape;381;p22"/>
            <p:cNvGrpSpPr/>
            <p:nvPr/>
          </p:nvGrpSpPr>
          <p:grpSpPr>
            <a:xfrm rot="8100000">
              <a:off x="7034392" y="1940414"/>
              <a:ext cx="3167166" cy="299397"/>
              <a:chOff x="-304800" y="4182975"/>
              <a:chExt cx="3167197" cy="299400"/>
            </a:xfrm>
          </p:grpSpPr>
          <p:sp>
            <p:nvSpPr>
              <p:cNvPr id="382" name="Google Shape;382;p2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2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4" name="Google Shape;384;p22"/>
            <p:cNvGrpSpPr/>
            <p:nvPr/>
          </p:nvGrpSpPr>
          <p:grpSpPr>
            <a:xfrm rot="8100000">
              <a:off x="7647567" y="1940414"/>
              <a:ext cx="3167166" cy="299397"/>
              <a:chOff x="-304800" y="4182975"/>
              <a:chExt cx="3167197" cy="299400"/>
            </a:xfrm>
          </p:grpSpPr>
          <p:sp>
            <p:nvSpPr>
              <p:cNvPr id="385" name="Google Shape;385;p2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2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7" name="Google Shape;387;p22"/>
            <p:cNvGrpSpPr/>
            <p:nvPr/>
          </p:nvGrpSpPr>
          <p:grpSpPr>
            <a:xfrm rot="8100000">
              <a:off x="7340979" y="2861061"/>
              <a:ext cx="3167166" cy="299397"/>
              <a:chOff x="-304800" y="4182975"/>
              <a:chExt cx="3167197" cy="299400"/>
            </a:xfrm>
          </p:grpSpPr>
          <p:sp>
            <p:nvSpPr>
              <p:cNvPr id="388" name="Google Shape;388;p2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2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0" name="Google Shape;390;p22"/>
            <p:cNvGrpSpPr/>
            <p:nvPr/>
          </p:nvGrpSpPr>
          <p:grpSpPr>
            <a:xfrm rot="8100000">
              <a:off x="7954154" y="2861061"/>
              <a:ext cx="3167166" cy="299397"/>
              <a:chOff x="-304800" y="4182975"/>
              <a:chExt cx="3167197" cy="299400"/>
            </a:xfrm>
          </p:grpSpPr>
          <p:sp>
            <p:nvSpPr>
              <p:cNvPr id="391" name="Google Shape;391;p2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2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3" name="Google Shape;393;p22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394" name="Google Shape;394;p2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2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_21">
    <p:bg>
      <p:bgPr>
        <a:solidFill>
          <a:schemeClr val="lt2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3"/>
          <p:cNvSpPr txBox="1"/>
          <p:nvPr>
            <p:ph hasCustomPrompt="1" type="title"/>
          </p:nvPr>
        </p:nvSpPr>
        <p:spPr>
          <a:xfrm>
            <a:off x="711725" y="1621025"/>
            <a:ext cx="4276800" cy="13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8" name="Google Shape;398;p23"/>
          <p:cNvSpPr txBox="1"/>
          <p:nvPr>
            <p:ph idx="1" type="subTitle"/>
          </p:nvPr>
        </p:nvSpPr>
        <p:spPr>
          <a:xfrm>
            <a:off x="711725" y="2979275"/>
            <a:ext cx="5710800" cy="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20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grpSp>
        <p:nvGrpSpPr>
          <p:cNvPr id="399" name="Google Shape;399;p23"/>
          <p:cNvGrpSpPr/>
          <p:nvPr/>
        </p:nvGrpSpPr>
        <p:grpSpPr>
          <a:xfrm flipH="1" rot="10800000">
            <a:off x="3125672" y="3781275"/>
            <a:ext cx="3064406" cy="3371877"/>
            <a:chOff x="7709322" y="1333607"/>
            <a:chExt cx="3064406" cy="3371877"/>
          </a:xfrm>
        </p:grpSpPr>
        <p:grpSp>
          <p:nvGrpSpPr>
            <p:cNvPr id="400" name="Google Shape;400;p23"/>
            <p:cNvGrpSpPr/>
            <p:nvPr/>
          </p:nvGrpSpPr>
          <p:grpSpPr>
            <a:xfrm rot="8100000">
              <a:off x="7657942" y="2409523"/>
              <a:ext cx="3167166" cy="299397"/>
              <a:chOff x="-304800" y="4182975"/>
              <a:chExt cx="3167197" cy="299400"/>
            </a:xfrm>
          </p:grpSpPr>
          <p:sp>
            <p:nvSpPr>
              <p:cNvPr id="401" name="Google Shape;401;p2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2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3" name="Google Shape;403;p23"/>
            <p:cNvGrpSpPr/>
            <p:nvPr/>
          </p:nvGrpSpPr>
          <p:grpSpPr>
            <a:xfrm rot="8100000">
              <a:off x="7351354" y="3330170"/>
              <a:ext cx="3167166" cy="299397"/>
              <a:chOff x="-304800" y="4182975"/>
              <a:chExt cx="3167197" cy="299400"/>
            </a:xfrm>
          </p:grpSpPr>
          <p:sp>
            <p:nvSpPr>
              <p:cNvPr id="404" name="Google Shape;404;p2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2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6" name="Google Shape;406;p23"/>
            <p:cNvGrpSpPr/>
            <p:nvPr/>
          </p:nvGrpSpPr>
          <p:grpSpPr>
            <a:xfrm rot="8100000">
              <a:off x="7964529" y="3330170"/>
              <a:ext cx="3167166" cy="299397"/>
              <a:chOff x="-304800" y="4182975"/>
              <a:chExt cx="3167197" cy="299400"/>
            </a:xfrm>
          </p:grpSpPr>
          <p:sp>
            <p:nvSpPr>
              <p:cNvPr id="407" name="Google Shape;407;p2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2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9" name="Google Shape;409;p23"/>
          <p:cNvGrpSpPr/>
          <p:nvPr/>
        </p:nvGrpSpPr>
        <p:grpSpPr>
          <a:xfrm flipH="1" rot="10800000">
            <a:off x="-270153" y="-2044150"/>
            <a:ext cx="3064406" cy="3371877"/>
            <a:chOff x="7709322" y="1333607"/>
            <a:chExt cx="3064406" cy="3371877"/>
          </a:xfrm>
        </p:grpSpPr>
        <p:grpSp>
          <p:nvGrpSpPr>
            <p:cNvPr id="410" name="Google Shape;410;p23"/>
            <p:cNvGrpSpPr/>
            <p:nvPr/>
          </p:nvGrpSpPr>
          <p:grpSpPr>
            <a:xfrm rot="8100000">
              <a:off x="7657942" y="2409523"/>
              <a:ext cx="3167166" cy="299397"/>
              <a:chOff x="-304800" y="4182975"/>
              <a:chExt cx="3167197" cy="299400"/>
            </a:xfrm>
          </p:grpSpPr>
          <p:sp>
            <p:nvSpPr>
              <p:cNvPr id="411" name="Google Shape;411;p2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2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3" name="Google Shape;413;p23"/>
            <p:cNvGrpSpPr/>
            <p:nvPr/>
          </p:nvGrpSpPr>
          <p:grpSpPr>
            <a:xfrm rot="8100000">
              <a:off x="7351354" y="3330170"/>
              <a:ext cx="3167166" cy="299397"/>
              <a:chOff x="-304800" y="4182975"/>
              <a:chExt cx="3167197" cy="299400"/>
            </a:xfrm>
          </p:grpSpPr>
          <p:sp>
            <p:nvSpPr>
              <p:cNvPr id="414" name="Google Shape;414;p2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2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6" name="Google Shape;416;p23"/>
            <p:cNvGrpSpPr/>
            <p:nvPr/>
          </p:nvGrpSpPr>
          <p:grpSpPr>
            <a:xfrm rot="8100000">
              <a:off x="7964529" y="3330170"/>
              <a:ext cx="3167166" cy="299397"/>
              <a:chOff x="-304800" y="4182975"/>
              <a:chExt cx="3167197" cy="299400"/>
            </a:xfrm>
          </p:grpSpPr>
          <p:sp>
            <p:nvSpPr>
              <p:cNvPr id="417" name="Google Shape;417;p2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2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21_1">
    <p:bg>
      <p:bgPr>
        <a:solidFill>
          <a:schemeClr val="accent3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4"/>
          <p:cNvSpPr txBox="1"/>
          <p:nvPr>
            <p:ph hasCustomPrompt="1" type="title"/>
          </p:nvPr>
        </p:nvSpPr>
        <p:spPr>
          <a:xfrm>
            <a:off x="752700" y="1997075"/>
            <a:ext cx="7638600" cy="111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93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1" name="Google Shape;421;p24"/>
          <p:cNvSpPr txBox="1"/>
          <p:nvPr>
            <p:ph idx="1" type="subTitle"/>
          </p:nvPr>
        </p:nvSpPr>
        <p:spPr>
          <a:xfrm>
            <a:off x="3227400" y="3404875"/>
            <a:ext cx="2689200" cy="8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22" name="Google Shape;422;p24"/>
          <p:cNvSpPr txBox="1"/>
          <p:nvPr>
            <p:ph idx="2" type="subTitle"/>
          </p:nvPr>
        </p:nvSpPr>
        <p:spPr>
          <a:xfrm>
            <a:off x="1460575" y="885900"/>
            <a:ext cx="2536800" cy="8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3" name="Google Shape;423;p24"/>
          <p:cNvSpPr txBox="1"/>
          <p:nvPr>
            <p:ph idx="3" type="subTitle"/>
          </p:nvPr>
        </p:nvSpPr>
        <p:spPr>
          <a:xfrm>
            <a:off x="5146625" y="857250"/>
            <a:ext cx="2536800" cy="88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24"/>
          <p:cNvSpPr/>
          <p:nvPr/>
        </p:nvSpPr>
        <p:spPr>
          <a:xfrm rot="5400000">
            <a:off x="4168200" y="3496800"/>
            <a:ext cx="807600" cy="24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4"/>
          <p:cNvSpPr/>
          <p:nvPr/>
        </p:nvSpPr>
        <p:spPr>
          <a:xfrm rot="5400000">
            <a:off x="2325175" y="-839100"/>
            <a:ext cx="807600" cy="24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4"/>
          <p:cNvSpPr/>
          <p:nvPr/>
        </p:nvSpPr>
        <p:spPr>
          <a:xfrm rot="5400000">
            <a:off x="6011225" y="-839100"/>
            <a:ext cx="807600" cy="24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24"/>
          <p:cNvGrpSpPr/>
          <p:nvPr/>
        </p:nvGrpSpPr>
        <p:grpSpPr>
          <a:xfrm>
            <a:off x="-1129719" y="3534075"/>
            <a:ext cx="3370993" cy="3371877"/>
            <a:chOff x="6949919" y="-1142700"/>
            <a:chExt cx="3370993" cy="3371877"/>
          </a:xfrm>
        </p:grpSpPr>
        <p:grpSp>
          <p:nvGrpSpPr>
            <p:cNvPr id="428" name="Google Shape;428;p24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429" name="Google Shape;429;p24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24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1" name="Google Shape;431;p24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432" name="Google Shape;432;p24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24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4" name="Google Shape;434;p24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4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6" name="Google Shape;436;p24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437" name="Google Shape;437;p24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24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25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5"/>
          <p:cNvSpPr txBox="1"/>
          <p:nvPr>
            <p:ph hasCustomPrompt="1" type="title"/>
          </p:nvPr>
        </p:nvSpPr>
        <p:spPr>
          <a:xfrm>
            <a:off x="639275" y="558325"/>
            <a:ext cx="42768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9pPr>
          </a:lstStyle>
          <a:p>
            <a:r>
              <a:t>xx%</a:t>
            </a:r>
          </a:p>
        </p:txBody>
      </p:sp>
      <p:sp>
        <p:nvSpPr>
          <p:cNvPr id="441" name="Google Shape;441;p25"/>
          <p:cNvSpPr txBox="1"/>
          <p:nvPr>
            <p:ph idx="1" type="subTitle"/>
          </p:nvPr>
        </p:nvSpPr>
        <p:spPr>
          <a:xfrm>
            <a:off x="875825" y="1256875"/>
            <a:ext cx="3803700" cy="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442" name="Google Shape;442;p25"/>
          <p:cNvSpPr txBox="1"/>
          <p:nvPr>
            <p:ph hasCustomPrompt="1" idx="2" type="title"/>
          </p:nvPr>
        </p:nvSpPr>
        <p:spPr>
          <a:xfrm>
            <a:off x="2391275" y="1943400"/>
            <a:ext cx="42768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9pPr>
          </a:lstStyle>
          <a:p>
            <a:r>
              <a:t>xx%</a:t>
            </a:r>
          </a:p>
        </p:txBody>
      </p:sp>
      <p:sp>
        <p:nvSpPr>
          <p:cNvPr id="443" name="Google Shape;443;p25"/>
          <p:cNvSpPr txBox="1"/>
          <p:nvPr>
            <p:ph idx="3" type="subTitle"/>
          </p:nvPr>
        </p:nvSpPr>
        <p:spPr>
          <a:xfrm>
            <a:off x="2627825" y="2641788"/>
            <a:ext cx="3803700" cy="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444" name="Google Shape;444;p25"/>
          <p:cNvSpPr txBox="1"/>
          <p:nvPr>
            <p:ph hasCustomPrompt="1" idx="4" type="title"/>
          </p:nvPr>
        </p:nvSpPr>
        <p:spPr>
          <a:xfrm>
            <a:off x="4227925" y="3443938"/>
            <a:ext cx="42768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9pPr>
          </a:lstStyle>
          <a:p>
            <a:r>
              <a:t>xx%</a:t>
            </a:r>
          </a:p>
        </p:txBody>
      </p:sp>
      <p:sp>
        <p:nvSpPr>
          <p:cNvPr id="445" name="Google Shape;445;p25"/>
          <p:cNvSpPr txBox="1"/>
          <p:nvPr>
            <p:ph idx="5" type="subTitle"/>
          </p:nvPr>
        </p:nvSpPr>
        <p:spPr>
          <a:xfrm>
            <a:off x="4464475" y="4189175"/>
            <a:ext cx="3803700" cy="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grpSp>
        <p:nvGrpSpPr>
          <p:cNvPr id="446" name="Google Shape;446;p25"/>
          <p:cNvGrpSpPr/>
          <p:nvPr/>
        </p:nvGrpSpPr>
        <p:grpSpPr>
          <a:xfrm rot="8100000">
            <a:off x="6637101" y="1815017"/>
            <a:ext cx="3167166" cy="299397"/>
            <a:chOff x="-304800" y="4182975"/>
            <a:chExt cx="3167197" cy="299400"/>
          </a:xfrm>
        </p:grpSpPr>
        <p:sp>
          <p:nvSpPr>
            <p:cNvPr id="447" name="Google Shape;447;p25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5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9" name="Google Shape;449;p25"/>
          <p:cNvGrpSpPr/>
          <p:nvPr/>
        </p:nvGrpSpPr>
        <p:grpSpPr>
          <a:xfrm rot="8100000">
            <a:off x="7250276" y="1815017"/>
            <a:ext cx="3167166" cy="299397"/>
            <a:chOff x="-304800" y="4182975"/>
            <a:chExt cx="3167197" cy="299400"/>
          </a:xfrm>
        </p:grpSpPr>
        <p:sp>
          <p:nvSpPr>
            <p:cNvPr id="450" name="Google Shape;450;p25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25_1">
    <p:bg>
      <p:bgPr>
        <a:solidFill>
          <a:schemeClr val="lt2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6"/>
          <p:cNvSpPr txBox="1"/>
          <p:nvPr>
            <p:ph hasCustomPrompt="1" type="title"/>
          </p:nvPr>
        </p:nvSpPr>
        <p:spPr>
          <a:xfrm>
            <a:off x="927194" y="1917700"/>
            <a:ext cx="2105100" cy="80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5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9pPr>
          </a:lstStyle>
          <a:p>
            <a:r>
              <a:t>xx%</a:t>
            </a:r>
          </a:p>
        </p:txBody>
      </p:sp>
      <p:sp>
        <p:nvSpPr>
          <p:cNvPr id="454" name="Google Shape;454;p26"/>
          <p:cNvSpPr txBox="1"/>
          <p:nvPr>
            <p:ph idx="1" type="subTitle"/>
          </p:nvPr>
        </p:nvSpPr>
        <p:spPr>
          <a:xfrm>
            <a:off x="927200" y="2839219"/>
            <a:ext cx="2105100" cy="39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455" name="Google Shape;455;p26"/>
          <p:cNvSpPr txBox="1"/>
          <p:nvPr>
            <p:ph hasCustomPrompt="1" idx="2" type="title"/>
          </p:nvPr>
        </p:nvSpPr>
        <p:spPr>
          <a:xfrm>
            <a:off x="3535181" y="1917775"/>
            <a:ext cx="2105100" cy="80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5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9pPr>
          </a:lstStyle>
          <a:p>
            <a:r>
              <a:t>xx%</a:t>
            </a:r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3535183" y="2818975"/>
            <a:ext cx="2105100" cy="4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457" name="Google Shape;457;p26"/>
          <p:cNvSpPr txBox="1"/>
          <p:nvPr>
            <p:ph hasCustomPrompt="1" idx="4" type="title"/>
          </p:nvPr>
        </p:nvSpPr>
        <p:spPr>
          <a:xfrm>
            <a:off x="6111706" y="1917825"/>
            <a:ext cx="2105100" cy="80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5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9pPr>
          </a:lstStyle>
          <a:p>
            <a:r>
              <a:t>xx%</a:t>
            </a:r>
          </a:p>
        </p:txBody>
      </p:sp>
      <p:sp>
        <p:nvSpPr>
          <p:cNvPr id="458" name="Google Shape;458;p26"/>
          <p:cNvSpPr txBox="1"/>
          <p:nvPr>
            <p:ph idx="5" type="subTitle"/>
          </p:nvPr>
        </p:nvSpPr>
        <p:spPr>
          <a:xfrm>
            <a:off x="6111704" y="2818975"/>
            <a:ext cx="2105100" cy="4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grpSp>
        <p:nvGrpSpPr>
          <p:cNvPr id="459" name="Google Shape;459;p26"/>
          <p:cNvGrpSpPr/>
          <p:nvPr/>
        </p:nvGrpSpPr>
        <p:grpSpPr>
          <a:xfrm>
            <a:off x="2805606" y="-2038050"/>
            <a:ext cx="3370993" cy="3371877"/>
            <a:chOff x="6949919" y="-1142700"/>
            <a:chExt cx="3370993" cy="3371877"/>
          </a:xfrm>
        </p:grpSpPr>
        <p:grpSp>
          <p:nvGrpSpPr>
            <p:cNvPr id="460" name="Google Shape;460;p26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461" name="Google Shape;461;p26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26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3" name="Google Shape;463;p26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464" name="Google Shape;464;p26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26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66" name="Google Shape;466;p26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6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8" name="Google Shape;468;p26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469" name="Google Shape;469;p26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26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71" name="Google Shape;471;p26"/>
          <p:cNvGrpSpPr/>
          <p:nvPr/>
        </p:nvGrpSpPr>
        <p:grpSpPr>
          <a:xfrm>
            <a:off x="2886506" y="3962700"/>
            <a:ext cx="3370993" cy="3371877"/>
            <a:chOff x="6949919" y="-1142700"/>
            <a:chExt cx="3370993" cy="3371877"/>
          </a:xfrm>
        </p:grpSpPr>
        <p:grpSp>
          <p:nvGrpSpPr>
            <p:cNvPr id="472" name="Google Shape;472;p26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473" name="Google Shape;473;p26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26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5" name="Google Shape;475;p26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476" name="Google Shape;476;p26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26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8" name="Google Shape;478;p26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6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0" name="Google Shape;480;p26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481" name="Google Shape;481;p26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26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25_1_1">
    <p:bg>
      <p:bgPr>
        <a:solidFill>
          <a:schemeClr val="accent3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7"/>
          <p:cNvSpPr txBox="1"/>
          <p:nvPr>
            <p:ph hasCustomPrompt="1" type="title"/>
          </p:nvPr>
        </p:nvSpPr>
        <p:spPr>
          <a:xfrm>
            <a:off x="3000900" y="790975"/>
            <a:ext cx="3142200" cy="54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49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9pPr>
          </a:lstStyle>
          <a:p>
            <a:r>
              <a:t>xx%</a:t>
            </a:r>
          </a:p>
        </p:txBody>
      </p:sp>
      <p:sp>
        <p:nvSpPr>
          <p:cNvPr id="485" name="Google Shape;485;p27"/>
          <p:cNvSpPr txBox="1"/>
          <p:nvPr>
            <p:ph idx="1" type="subTitle"/>
          </p:nvPr>
        </p:nvSpPr>
        <p:spPr>
          <a:xfrm>
            <a:off x="3387300" y="1337025"/>
            <a:ext cx="2369400" cy="54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486" name="Google Shape;486;p27"/>
          <p:cNvSpPr txBox="1"/>
          <p:nvPr>
            <p:ph hasCustomPrompt="1" idx="2" type="title"/>
          </p:nvPr>
        </p:nvSpPr>
        <p:spPr>
          <a:xfrm>
            <a:off x="767950" y="3364775"/>
            <a:ext cx="2324100" cy="54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300"/>
              <a:buNone/>
              <a:defRPr sz="4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9pPr>
          </a:lstStyle>
          <a:p>
            <a:r>
              <a:t>xx%</a:t>
            </a:r>
          </a:p>
        </p:txBody>
      </p:sp>
      <p:sp>
        <p:nvSpPr>
          <p:cNvPr id="487" name="Google Shape;487;p27"/>
          <p:cNvSpPr txBox="1"/>
          <p:nvPr>
            <p:ph idx="3" type="subTitle"/>
          </p:nvPr>
        </p:nvSpPr>
        <p:spPr>
          <a:xfrm>
            <a:off x="1416050" y="3914975"/>
            <a:ext cx="1676100" cy="3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488" name="Google Shape;488;p27"/>
          <p:cNvSpPr txBox="1"/>
          <p:nvPr>
            <p:ph hasCustomPrompt="1" idx="4" type="title"/>
          </p:nvPr>
        </p:nvSpPr>
        <p:spPr>
          <a:xfrm>
            <a:off x="6188075" y="3366975"/>
            <a:ext cx="2324100" cy="54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300"/>
              <a:buNone/>
              <a:defRPr sz="4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9pPr>
          </a:lstStyle>
          <a:p>
            <a:r>
              <a:t>xx%</a:t>
            </a:r>
          </a:p>
        </p:txBody>
      </p:sp>
      <p:sp>
        <p:nvSpPr>
          <p:cNvPr id="489" name="Google Shape;489;p27"/>
          <p:cNvSpPr txBox="1"/>
          <p:nvPr>
            <p:ph idx="5" type="subTitle"/>
          </p:nvPr>
        </p:nvSpPr>
        <p:spPr>
          <a:xfrm>
            <a:off x="6188075" y="3912750"/>
            <a:ext cx="1676100" cy="3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grpSp>
        <p:nvGrpSpPr>
          <p:cNvPr id="490" name="Google Shape;490;p27"/>
          <p:cNvGrpSpPr/>
          <p:nvPr/>
        </p:nvGrpSpPr>
        <p:grpSpPr>
          <a:xfrm rot="8100000">
            <a:off x="-1705774" y="2308342"/>
            <a:ext cx="3167166" cy="299397"/>
            <a:chOff x="-304800" y="4182975"/>
            <a:chExt cx="3167197" cy="299400"/>
          </a:xfrm>
        </p:grpSpPr>
        <p:sp>
          <p:nvSpPr>
            <p:cNvPr id="491" name="Google Shape;491;p27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3" name="Google Shape;493;p27"/>
          <p:cNvGrpSpPr/>
          <p:nvPr/>
        </p:nvGrpSpPr>
        <p:grpSpPr>
          <a:xfrm rot="8100000">
            <a:off x="-1092599" y="2308342"/>
            <a:ext cx="3167166" cy="299397"/>
            <a:chOff x="-304800" y="4182975"/>
            <a:chExt cx="3167197" cy="299400"/>
          </a:xfrm>
        </p:grpSpPr>
        <p:sp>
          <p:nvSpPr>
            <p:cNvPr id="494" name="Google Shape;494;p27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6" name="Google Shape;496;p27"/>
          <p:cNvSpPr/>
          <p:nvPr/>
        </p:nvSpPr>
        <p:spPr>
          <a:xfrm rot="8100000">
            <a:off x="7243633" y="710788"/>
            <a:ext cx="2762808" cy="2995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7"/>
          <p:cNvSpPr/>
          <p:nvPr/>
        </p:nvSpPr>
        <p:spPr>
          <a:xfrm rot="8100000">
            <a:off x="8691136" y="1254041"/>
            <a:ext cx="1226123" cy="2995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8" name="Google Shape;498;p27"/>
          <p:cNvGrpSpPr/>
          <p:nvPr/>
        </p:nvGrpSpPr>
        <p:grpSpPr>
          <a:xfrm rot="8100000">
            <a:off x="7511714" y="853864"/>
            <a:ext cx="3167166" cy="299397"/>
            <a:chOff x="-304800" y="4182975"/>
            <a:chExt cx="3167197" cy="299400"/>
          </a:xfrm>
        </p:grpSpPr>
        <p:sp>
          <p:nvSpPr>
            <p:cNvPr id="499" name="Google Shape;499;p27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22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8"/>
          <p:cNvSpPr txBox="1"/>
          <p:nvPr>
            <p:ph type="title"/>
          </p:nvPr>
        </p:nvSpPr>
        <p:spPr>
          <a:xfrm>
            <a:off x="4491100" y="2422525"/>
            <a:ext cx="3935100" cy="7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Font typeface="Rubik Black"/>
              <a:buNone/>
              <a:defRPr b="0" sz="23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grpSp>
        <p:nvGrpSpPr>
          <p:cNvPr id="503" name="Google Shape;503;p28"/>
          <p:cNvGrpSpPr/>
          <p:nvPr/>
        </p:nvGrpSpPr>
        <p:grpSpPr>
          <a:xfrm>
            <a:off x="6949919" y="-1142700"/>
            <a:ext cx="3370993" cy="3371877"/>
            <a:chOff x="6949919" y="-1142700"/>
            <a:chExt cx="3370993" cy="3371877"/>
          </a:xfrm>
        </p:grpSpPr>
        <p:grpSp>
          <p:nvGrpSpPr>
            <p:cNvPr id="504" name="Google Shape;504;p28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505" name="Google Shape;505;p2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2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7" name="Google Shape;507;p28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508" name="Google Shape;508;p2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2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10" name="Google Shape;510;p28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2" name="Google Shape;512;p28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513" name="Google Shape;513;p2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2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22_1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9"/>
          <p:cNvSpPr/>
          <p:nvPr/>
        </p:nvSpPr>
        <p:spPr>
          <a:xfrm>
            <a:off x="5124300" y="0"/>
            <a:ext cx="40197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9"/>
          <p:cNvSpPr txBox="1"/>
          <p:nvPr>
            <p:ph type="title"/>
          </p:nvPr>
        </p:nvSpPr>
        <p:spPr>
          <a:xfrm>
            <a:off x="5499100" y="1927225"/>
            <a:ext cx="2927400" cy="24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Font typeface="Rubik Black"/>
              <a:buNone/>
              <a:defRPr b="0" sz="31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grpSp>
        <p:nvGrpSpPr>
          <p:cNvPr id="518" name="Google Shape;518;p29"/>
          <p:cNvGrpSpPr/>
          <p:nvPr/>
        </p:nvGrpSpPr>
        <p:grpSpPr>
          <a:xfrm rot="10800000">
            <a:off x="3436194" y="-657850"/>
            <a:ext cx="3370993" cy="3371877"/>
            <a:chOff x="6949919" y="-1142700"/>
            <a:chExt cx="3370993" cy="3371877"/>
          </a:xfrm>
        </p:grpSpPr>
        <p:grpSp>
          <p:nvGrpSpPr>
            <p:cNvPr id="519" name="Google Shape;519;p29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520" name="Google Shape;520;p2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2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2" name="Google Shape;522;p29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523" name="Google Shape;523;p2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2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25" name="Google Shape;525;p29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9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7" name="Google Shape;527;p29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528" name="Google Shape;528;p2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2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8">
    <p:bg>
      <p:bgPr>
        <a:solidFill>
          <a:schemeClr val="lt2"/>
        </a:solid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0"/>
          <p:cNvSpPr txBox="1"/>
          <p:nvPr>
            <p:ph type="title"/>
          </p:nvPr>
        </p:nvSpPr>
        <p:spPr>
          <a:xfrm>
            <a:off x="960950" y="2992175"/>
            <a:ext cx="7133400" cy="11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32" name="Google Shape;532;p30"/>
          <p:cNvSpPr txBox="1"/>
          <p:nvPr>
            <p:ph idx="1" type="subTitle"/>
          </p:nvPr>
        </p:nvSpPr>
        <p:spPr>
          <a:xfrm>
            <a:off x="3013250" y="4240575"/>
            <a:ext cx="5081100" cy="3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33" name="Google Shape;533;p30"/>
          <p:cNvSpPr/>
          <p:nvPr/>
        </p:nvSpPr>
        <p:spPr>
          <a:xfrm rot="5400000">
            <a:off x="7551600" y="597525"/>
            <a:ext cx="807600" cy="237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/>
          <p:nvPr/>
        </p:nvSpPr>
        <p:spPr>
          <a:xfrm rot="5400000">
            <a:off x="784800" y="597525"/>
            <a:ext cx="807600" cy="237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/>
          <p:nvPr>
            <p:ph idx="1" type="body"/>
          </p:nvPr>
        </p:nvSpPr>
        <p:spPr>
          <a:xfrm>
            <a:off x="671750" y="1225850"/>
            <a:ext cx="7704000" cy="3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ivvic"/>
              <a:buAutoNum type="arabicPeriod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grpSp>
        <p:nvGrpSpPr>
          <p:cNvPr id="37" name="Google Shape;37;p4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38" name="Google Shape;38;p4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" name="Google Shape;40;p4"/>
          <p:cNvSpPr txBox="1"/>
          <p:nvPr>
            <p:ph type="title"/>
          </p:nvPr>
        </p:nvSpPr>
        <p:spPr>
          <a:xfrm>
            <a:off x="1243050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8_1">
    <p:bg>
      <p:bgPr>
        <a:solidFill>
          <a:schemeClr val="lt1"/>
        </a:solid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1"/>
          <p:cNvSpPr txBox="1"/>
          <p:nvPr>
            <p:ph type="title"/>
          </p:nvPr>
        </p:nvSpPr>
        <p:spPr>
          <a:xfrm>
            <a:off x="3676350" y="2571750"/>
            <a:ext cx="4451700" cy="13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37" name="Google Shape;537;p31"/>
          <p:cNvSpPr txBox="1"/>
          <p:nvPr>
            <p:ph idx="1" type="subTitle"/>
          </p:nvPr>
        </p:nvSpPr>
        <p:spPr>
          <a:xfrm>
            <a:off x="4775504" y="4038600"/>
            <a:ext cx="33525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2"/>
          <p:cNvSpPr/>
          <p:nvPr/>
        </p:nvSpPr>
        <p:spPr>
          <a:xfrm>
            <a:off x="0" y="2491825"/>
            <a:ext cx="9144000" cy="265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2"/>
          <p:cNvSpPr txBox="1"/>
          <p:nvPr>
            <p:ph hasCustomPrompt="1" type="title"/>
          </p:nvPr>
        </p:nvSpPr>
        <p:spPr>
          <a:xfrm>
            <a:off x="6873731" y="2148750"/>
            <a:ext cx="2876100" cy="33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1" name="Google Shape;541;p32"/>
          <p:cNvSpPr txBox="1"/>
          <p:nvPr>
            <p:ph idx="2" type="title"/>
          </p:nvPr>
        </p:nvSpPr>
        <p:spPr>
          <a:xfrm>
            <a:off x="1414575" y="3390275"/>
            <a:ext cx="6018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542" name="Google Shape;542;p32"/>
          <p:cNvGrpSpPr/>
          <p:nvPr/>
        </p:nvGrpSpPr>
        <p:grpSpPr>
          <a:xfrm rot="8100000">
            <a:off x="6591951" y="-66783"/>
            <a:ext cx="3167166" cy="299397"/>
            <a:chOff x="-304800" y="4182975"/>
            <a:chExt cx="3167197" cy="299400"/>
          </a:xfrm>
        </p:grpSpPr>
        <p:sp>
          <p:nvSpPr>
            <p:cNvPr id="543" name="Google Shape;543;p32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5" name="Google Shape;545;p32"/>
          <p:cNvGrpSpPr/>
          <p:nvPr/>
        </p:nvGrpSpPr>
        <p:grpSpPr>
          <a:xfrm rot="8100000">
            <a:off x="7205126" y="-66783"/>
            <a:ext cx="3167166" cy="299397"/>
            <a:chOff x="-304800" y="4182975"/>
            <a:chExt cx="3167197" cy="299400"/>
          </a:xfrm>
        </p:grpSpPr>
        <p:sp>
          <p:nvSpPr>
            <p:cNvPr id="546" name="Google Shape;546;p32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3"/>
          <p:cNvSpPr/>
          <p:nvPr/>
        </p:nvSpPr>
        <p:spPr>
          <a:xfrm>
            <a:off x="0" y="2491825"/>
            <a:ext cx="9144000" cy="265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3"/>
          <p:cNvSpPr txBox="1"/>
          <p:nvPr>
            <p:ph hasCustomPrompt="1" type="title"/>
          </p:nvPr>
        </p:nvSpPr>
        <p:spPr>
          <a:xfrm>
            <a:off x="-246925" y="212450"/>
            <a:ext cx="2661900" cy="21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l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1" name="Google Shape;551;p33"/>
          <p:cNvSpPr txBox="1"/>
          <p:nvPr>
            <p:ph idx="2" type="title"/>
          </p:nvPr>
        </p:nvSpPr>
        <p:spPr>
          <a:xfrm>
            <a:off x="711725" y="2808625"/>
            <a:ext cx="6018900" cy="8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552" name="Google Shape;552;p33"/>
          <p:cNvGrpSpPr/>
          <p:nvPr/>
        </p:nvGrpSpPr>
        <p:grpSpPr>
          <a:xfrm>
            <a:off x="5521169" y="2981625"/>
            <a:ext cx="3370993" cy="3371877"/>
            <a:chOff x="6949919" y="-1142700"/>
            <a:chExt cx="3370993" cy="3371877"/>
          </a:xfrm>
        </p:grpSpPr>
        <p:grpSp>
          <p:nvGrpSpPr>
            <p:cNvPr id="553" name="Google Shape;553;p33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554" name="Google Shape;554;p3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3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6" name="Google Shape;556;p33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557" name="Google Shape;557;p3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3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59" name="Google Shape;559;p33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3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1" name="Google Shape;561;p33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562" name="Google Shape;562;p3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3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4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4"/>
          <p:cNvSpPr txBox="1"/>
          <p:nvPr>
            <p:ph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66" name="Google Shape;566;p34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567" name="Google Shape;567;p34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4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4_1">
    <p:bg>
      <p:bgPr>
        <a:solidFill>
          <a:schemeClr val="accent3"/>
        </a:solidFill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5"/>
          <p:cNvSpPr txBox="1"/>
          <p:nvPr>
            <p:ph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71" name="Google Shape;571;p35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572" name="Google Shape;572;p35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5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4_1_1">
    <p:bg>
      <p:bgPr>
        <a:solidFill>
          <a:schemeClr val="lt2"/>
        </a:solid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Google Shape;575;p36"/>
          <p:cNvGrpSpPr/>
          <p:nvPr/>
        </p:nvGrpSpPr>
        <p:grpSpPr>
          <a:xfrm>
            <a:off x="-1491519" y="105563"/>
            <a:ext cx="3064406" cy="2451231"/>
            <a:chOff x="-1491519" y="3001163"/>
            <a:chExt cx="3064406" cy="2451231"/>
          </a:xfrm>
        </p:grpSpPr>
        <p:grpSp>
          <p:nvGrpSpPr>
            <p:cNvPr id="576" name="Google Shape;576;p36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577" name="Google Shape;577;p36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36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9" name="Google Shape;579;p36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580" name="Google Shape;580;p36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36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82" name="Google Shape;582;p36"/>
          <p:cNvSpPr txBox="1"/>
          <p:nvPr>
            <p:ph type="title"/>
          </p:nvPr>
        </p:nvSpPr>
        <p:spPr>
          <a:xfrm>
            <a:off x="1696075" y="522375"/>
            <a:ext cx="61986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83" name="Google Shape;583;p36"/>
          <p:cNvGrpSpPr/>
          <p:nvPr/>
        </p:nvGrpSpPr>
        <p:grpSpPr>
          <a:xfrm rot="10800000">
            <a:off x="7894801" y="572458"/>
            <a:ext cx="1253474" cy="328534"/>
            <a:chOff x="-8549" y="582500"/>
            <a:chExt cx="1253474" cy="328534"/>
          </a:xfrm>
        </p:grpSpPr>
        <p:sp>
          <p:nvSpPr>
            <p:cNvPr id="584" name="Google Shape;584;p36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6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5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7"/>
          <p:cNvSpPr/>
          <p:nvPr/>
        </p:nvSpPr>
        <p:spPr>
          <a:xfrm>
            <a:off x="0" y="0"/>
            <a:ext cx="33267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8" name="Google Shape;588;p37"/>
          <p:cNvGrpSpPr/>
          <p:nvPr/>
        </p:nvGrpSpPr>
        <p:grpSpPr>
          <a:xfrm rot="5400000">
            <a:off x="-1805719" y="-1418187"/>
            <a:ext cx="3064406" cy="2451231"/>
            <a:chOff x="-1491519" y="3001163"/>
            <a:chExt cx="3064406" cy="2451231"/>
          </a:xfrm>
        </p:grpSpPr>
        <p:grpSp>
          <p:nvGrpSpPr>
            <p:cNvPr id="589" name="Google Shape;589;p37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590" name="Google Shape;590;p37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2" name="Google Shape;592;p37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593" name="Google Shape;593;p37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37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95" name="Google Shape;595;p37"/>
          <p:cNvSpPr txBox="1"/>
          <p:nvPr>
            <p:ph hasCustomPrompt="1" type="title"/>
          </p:nvPr>
        </p:nvSpPr>
        <p:spPr>
          <a:xfrm>
            <a:off x="850350" y="2852375"/>
            <a:ext cx="2528100" cy="226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7FE0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6" name="Google Shape;596;p37"/>
          <p:cNvSpPr txBox="1"/>
          <p:nvPr>
            <p:ph idx="2" type="title"/>
          </p:nvPr>
        </p:nvSpPr>
        <p:spPr>
          <a:xfrm>
            <a:off x="1100280" y="1444549"/>
            <a:ext cx="2711100" cy="5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5_1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8"/>
          <p:cNvSpPr/>
          <p:nvPr/>
        </p:nvSpPr>
        <p:spPr>
          <a:xfrm>
            <a:off x="0" y="0"/>
            <a:ext cx="40197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9" name="Google Shape;599;p38"/>
          <p:cNvGrpSpPr/>
          <p:nvPr/>
        </p:nvGrpSpPr>
        <p:grpSpPr>
          <a:xfrm>
            <a:off x="-356269" y="4130851"/>
            <a:ext cx="3064406" cy="2451231"/>
            <a:chOff x="-1491519" y="3001163"/>
            <a:chExt cx="3064406" cy="2451231"/>
          </a:xfrm>
        </p:grpSpPr>
        <p:grpSp>
          <p:nvGrpSpPr>
            <p:cNvPr id="600" name="Google Shape;600;p38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601" name="Google Shape;601;p3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3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3" name="Google Shape;603;p38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604" name="Google Shape;604;p3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3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06" name="Google Shape;606;p38"/>
          <p:cNvGrpSpPr/>
          <p:nvPr/>
        </p:nvGrpSpPr>
        <p:grpSpPr>
          <a:xfrm rot="10800000">
            <a:off x="717689" y="-1305596"/>
            <a:ext cx="3064406" cy="2451231"/>
            <a:chOff x="-1491519" y="3001163"/>
            <a:chExt cx="3064406" cy="2451231"/>
          </a:xfrm>
        </p:grpSpPr>
        <p:grpSp>
          <p:nvGrpSpPr>
            <p:cNvPr id="607" name="Google Shape;607;p38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608" name="Google Shape;608;p3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3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0" name="Google Shape;610;p38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611" name="Google Shape;611;p3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3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13" name="Google Shape;613;p38"/>
          <p:cNvSpPr txBox="1"/>
          <p:nvPr>
            <p:ph type="title"/>
          </p:nvPr>
        </p:nvSpPr>
        <p:spPr>
          <a:xfrm>
            <a:off x="717700" y="1855750"/>
            <a:ext cx="2613900" cy="7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5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4" name="Google Shape;614;p38"/>
          <p:cNvSpPr txBox="1"/>
          <p:nvPr>
            <p:ph idx="1" type="subTitle"/>
          </p:nvPr>
        </p:nvSpPr>
        <p:spPr>
          <a:xfrm>
            <a:off x="717700" y="2569275"/>
            <a:ext cx="2575800" cy="7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38"/>
          <p:cNvSpPr txBox="1"/>
          <p:nvPr>
            <p:ph hasCustomPrompt="1" idx="2" type="title"/>
          </p:nvPr>
        </p:nvSpPr>
        <p:spPr>
          <a:xfrm>
            <a:off x="6568931" y="2148750"/>
            <a:ext cx="2876100" cy="33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6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9"/>
          <p:cNvSpPr txBox="1"/>
          <p:nvPr>
            <p:ph hasCustomPrompt="1" type="title"/>
          </p:nvPr>
        </p:nvSpPr>
        <p:spPr>
          <a:xfrm>
            <a:off x="911299" y="1954408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618" name="Google Shape;618;p39"/>
          <p:cNvGrpSpPr/>
          <p:nvPr/>
        </p:nvGrpSpPr>
        <p:grpSpPr>
          <a:xfrm>
            <a:off x="-1491519" y="105563"/>
            <a:ext cx="3064406" cy="2451231"/>
            <a:chOff x="-1491519" y="3001163"/>
            <a:chExt cx="3064406" cy="2451231"/>
          </a:xfrm>
        </p:grpSpPr>
        <p:grpSp>
          <p:nvGrpSpPr>
            <p:cNvPr id="619" name="Google Shape;619;p39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620" name="Google Shape;620;p3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3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2" name="Google Shape;622;p39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623" name="Google Shape;623;p3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3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25" name="Google Shape;625;p39"/>
          <p:cNvGrpSpPr/>
          <p:nvPr/>
        </p:nvGrpSpPr>
        <p:grpSpPr>
          <a:xfrm rot="10800000">
            <a:off x="7894801" y="572458"/>
            <a:ext cx="1253474" cy="328534"/>
            <a:chOff x="-8549" y="582500"/>
            <a:chExt cx="1253474" cy="328534"/>
          </a:xfrm>
        </p:grpSpPr>
        <p:sp>
          <p:nvSpPr>
            <p:cNvPr id="626" name="Google Shape;626;p39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8" name="Google Shape;628;p39"/>
          <p:cNvSpPr txBox="1"/>
          <p:nvPr>
            <p:ph idx="2" type="title"/>
          </p:nvPr>
        </p:nvSpPr>
        <p:spPr>
          <a:xfrm>
            <a:off x="1696075" y="522375"/>
            <a:ext cx="61986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9" name="Google Shape;629;p39"/>
          <p:cNvSpPr txBox="1"/>
          <p:nvPr>
            <p:ph idx="1" type="subTitle"/>
          </p:nvPr>
        </p:nvSpPr>
        <p:spPr>
          <a:xfrm>
            <a:off x="797825" y="2535875"/>
            <a:ext cx="16854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30" name="Google Shape;630;p39"/>
          <p:cNvSpPr txBox="1"/>
          <p:nvPr>
            <p:ph idx="3" type="subTitle"/>
          </p:nvPr>
        </p:nvSpPr>
        <p:spPr>
          <a:xfrm>
            <a:off x="797825" y="2984400"/>
            <a:ext cx="16854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31" name="Google Shape;631;p39"/>
          <p:cNvSpPr txBox="1"/>
          <p:nvPr>
            <p:ph hasCustomPrompt="1" idx="4" type="title"/>
          </p:nvPr>
        </p:nvSpPr>
        <p:spPr>
          <a:xfrm>
            <a:off x="2875372" y="1954408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2" name="Google Shape;632;p39"/>
          <p:cNvSpPr txBox="1"/>
          <p:nvPr>
            <p:ph idx="5" type="subTitle"/>
          </p:nvPr>
        </p:nvSpPr>
        <p:spPr>
          <a:xfrm>
            <a:off x="2761894" y="2535875"/>
            <a:ext cx="16854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33" name="Google Shape;633;p39"/>
          <p:cNvSpPr txBox="1"/>
          <p:nvPr>
            <p:ph idx="6" type="subTitle"/>
          </p:nvPr>
        </p:nvSpPr>
        <p:spPr>
          <a:xfrm>
            <a:off x="2761891" y="2984400"/>
            <a:ext cx="16854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34" name="Google Shape;634;p39"/>
          <p:cNvSpPr txBox="1"/>
          <p:nvPr>
            <p:ph hasCustomPrompt="1" idx="7" type="title"/>
          </p:nvPr>
        </p:nvSpPr>
        <p:spPr>
          <a:xfrm>
            <a:off x="4839444" y="1954408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39"/>
          <p:cNvSpPr txBox="1"/>
          <p:nvPr>
            <p:ph idx="8" type="subTitle"/>
          </p:nvPr>
        </p:nvSpPr>
        <p:spPr>
          <a:xfrm>
            <a:off x="4725979" y="2535875"/>
            <a:ext cx="16854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36" name="Google Shape;636;p39"/>
          <p:cNvSpPr txBox="1"/>
          <p:nvPr>
            <p:ph idx="9" type="subTitle"/>
          </p:nvPr>
        </p:nvSpPr>
        <p:spPr>
          <a:xfrm>
            <a:off x="4725975" y="2984400"/>
            <a:ext cx="16854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37" name="Google Shape;637;p39"/>
          <p:cNvSpPr txBox="1"/>
          <p:nvPr>
            <p:ph hasCustomPrompt="1" idx="13" type="title"/>
          </p:nvPr>
        </p:nvSpPr>
        <p:spPr>
          <a:xfrm>
            <a:off x="6803516" y="1954408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8" name="Google Shape;638;p39"/>
          <p:cNvSpPr txBox="1"/>
          <p:nvPr>
            <p:ph idx="14" type="subTitle"/>
          </p:nvPr>
        </p:nvSpPr>
        <p:spPr>
          <a:xfrm>
            <a:off x="6690048" y="2535875"/>
            <a:ext cx="16854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39" name="Google Shape;639;p39"/>
          <p:cNvSpPr txBox="1"/>
          <p:nvPr>
            <p:ph idx="15" type="subTitle"/>
          </p:nvPr>
        </p:nvSpPr>
        <p:spPr>
          <a:xfrm>
            <a:off x="6690041" y="2984400"/>
            <a:ext cx="16854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6_1">
    <p:bg>
      <p:bgPr>
        <a:solidFill>
          <a:schemeClr val="lt2"/>
        </a:solid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1" name="Google Shape;641;p40"/>
          <p:cNvGrpSpPr/>
          <p:nvPr/>
        </p:nvGrpSpPr>
        <p:grpSpPr>
          <a:xfrm>
            <a:off x="960944" y="-1961850"/>
            <a:ext cx="3370993" cy="3371877"/>
            <a:chOff x="6949919" y="-1142700"/>
            <a:chExt cx="3370993" cy="3371877"/>
          </a:xfrm>
        </p:grpSpPr>
        <p:grpSp>
          <p:nvGrpSpPr>
            <p:cNvPr id="642" name="Google Shape;642;p40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643" name="Google Shape;643;p40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40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5" name="Google Shape;645;p40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646" name="Google Shape;646;p40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40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48" name="Google Shape;648;p40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0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0" name="Google Shape;650;p40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651" name="Google Shape;651;p40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40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53" name="Google Shape;653;p40"/>
          <p:cNvSpPr txBox="1"/>
          <p:nvPr>
            <p:ph hasCustomPrompt="1" type="title"/>
          </p:nvPr>
        </p:nvSpPr>
        <p:spPr>
          <a:xfrm>
            <a:off x="4295554" y="1476683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654" name="Google Shape;654;p40"/>
          <p:cNvGrpSpPr/>
          <p:nvPr/>
        </p:nvGrpSpPr>
        <p:grpSpPr>
          <a:xfrm rot="10800000">
            <a:off x="7894801" y="572458"/>
            <a:ext cx="1253474" cy="328534"/>
            <a:chOff x="-8549" y="582500"/>
            <a:chExt cx="1253474" cy="328534"/>
          </a:xfrm>
        </p:grpSpPr>
        <p:sp>
          <p:nvSpPr>
            <p:cNvPr id="655" name="Google Shape;655;p40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0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7" name="Google Shape;657;p40"/>
          <p:cNvSpPr txBox="1"/>
          <p:nvPr>
            <p:ph idx="2" type="title"/>
          </p:nvPr>
        </p:nvSpPr>
        <p:spPr>
          <a:xfrm>
            <a:off x="1696075" y="522375"/>
            <a:ext cx="61986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8" name="Google Shape;658;p40"/>
          <p:cNvSpPr txBox="1"/>
          <p:nvPr>
            <p:ph idx="1" type="subTitle"/>
          </p:nvPr>
        </p:nvSpPr>
        <p:spPr>
          <a:xfrm>
            <a:off x="2610088" y="1502075"/>
            <a:ext cx="1685400" cy="2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59" name="Google Shape;659;p40"/>
          <p:cNvSpPr txBox="1"/>
          <p:nvPr>
            <p:ph idx="3" type="subTitle"/>
          </p:nvPr>
        </p:nvSpPr>
        <p:spPr>
          <a:xfrm>
            <a:off x="622363" y="1743175"/>
            <a:ext cx="36732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60" name="Google Shape;660;p40"/>
          <p:cNvSpPr txBox="1"/>
          <p:nvPr>
            <p:ph hasCustomPrompt="1" idx="4" type="title"/>
          </p:nvPr>
        </p:nvSpPr>
        <p:spPr>
          <a:xfrm>
            <a:off x="4295551" y="2265408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1" name="Google Shape;661;p40"/>
          <p:cNvSpPr txBox="1"/>
          <p:nvPr>
            <p:ph idx="5" type="subTitle"/>
          </p:nvPr>
        </p:nvSpPr>
        <p:spPr>
          <a:xfrm>
            <a:off x="4848463" y="2319650"/>
            <a:ext cx="1685400" cy="2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62" name="Google Shape;662;p40"/>
          <p:cNvSpPr txBox="1"/>
          <p:nvPr>
            <p:ph idx="6" type="subTitle"/>
          </p:nvPr>
        </p:nvSpPr>
        <p:spPr>
          <a:xfrm>
            <a:off x="4848463" y="2545725"/>
            <a:ext cx="36732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63" name="Google Shape;663;p40"/>
          <p:cNvSpPr txBox="1"/>
          <p:nvPr>
            <p:ph hasCustomPrompt="1" idx="7" type="title"/>
          </p:nvPr>
        </p:nvSpPr>
        <p:spPr>
          <a:xfrm>
            <a:off x="4295549" y="3054133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4" name="Google Shape;664;p40"/>
          <p:cNvSpPr txBox="1"/>
          <p:nvPr>
            <p:ph idx="8" type="subTitle"/>
          </p:nvPr>
        </p:nvSpPr>
        <p:spPr>
          <a:xfrm>
            <a:off x="2610188" y="3104362"/>
            <a:ext cx="1685400" cy="2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65" name="Google Shape;665;p40"/>
          <p:cNvSpPr txBox="1"/>
          <p:nvPr>
            <p:ph idx="9" type="subTitle"/>
          </p:nvPr>
        </p:nvSpPr>
        <p:spPr>
          <a:xfrm>
            <a:off x="622338" y="3330601"/>
            <a:ext cx="36732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66" name="Google Shape;666;p40"/>
          <p:cNvSpPr txBox="1"/>
          <p:nvPr>
            <p:ph hasCustomPrompt="1" idx="13" type="title"/>
          </p:nvPr>
        </p:nvSpPr>
        <p:spPr>
          <a:xfrm>
            <a:off x="4295546" y="3842858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7" name="Google Shape;667;p40"/>
          <p:cNvSpPr txBox="1"/>
          <p:nvPr>
            <p:ph idx="14" type="subTitle"/>
          </p:nvPr>
        </p:nvSpPr>
        <p:spPr>
          <a:xfrm>
            <a:off x="4848463" y="3893100"/>
            <a:ext cx="1685400" cy="2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68" name="Google Shape;668;p40"/>
          <p:cNvSpPr txBox="1"/>
          <p:nvPr>
            <p:ph idx="15" type="subTitle"/>
          </p:nvPr>
        </p:nvSpPr>
        <p:spPr>
          <a:xfrm>
            <a:off x="4848463" y="4119300"/>
            <a:ext cx="36732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5"/>
          <p:cNvGrpSpPr/>
          <p:nvPr/>
        </p:nvGrpSpPr>
        <p:grpSpPr>
          <a:xfrm>
            <a:off x="6949919" y="-1142700"/>
            <a:ext cx="3370993" cy="3371877"/>
            <a:chOff x="6949919" y="-1142700"/>
            <a:chExt cx="3370993" cy="3371877"/>
          </a:xfrm>
        </p:grpSpPr>
        <p:grpSp>
          <p:nvGrpSpPr>
            <p:cNvPr id="43" name="Google Shape;43;p5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44" name="Google Shape;44;p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" name="Google Shape;46;p5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47" name="Google Shape;47;p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" name="Google Shape;49;p5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" name="Google Shape;51;p5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52" name="Google Shape;52;p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4" name="Google Shape;54;p5"/>
          <p:cNvSpPr txBox="1"/>
          <p:nvPr>
            <p:ph idx="1" type="subTitle"/>
          </p:nvPr>
        </p:nvSpPr>
        <p:spPr>
          <a:xfrm>
            <a:off x="797825" y="3107625"/>
            <a:ext cx="2435400" cy="5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verpass Black"/>
              <a:buNone/>
              <a:defRPr sz="18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55" name="Google Shape;55;p5"/>
          <p:cNvSpPr txBox="1"/>
          <p:nvPr>
            <p:ph idx="2" type="subTitle"/>
          </p:nvPr>
        </p:nvSpPr>
        <p:spPr>
          <a:xfrm>
            <a:off x="797825" y="3535929"/>
            <a:ext cx="25032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6" name="Google Shape;56;p5"/>
          <p:cNvSpPr txBox="1"/>
          <p:nvPr>
            <p:ph idx="3" type="subTitle"/>
          </p:nvPr>
        </p:nvSpPr>
        <p:spPr>
          <a:xfrm>
            <a:off x="4399200" y="3107625"/>
            <a:ext cx="2435400" cy="5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verpass Black"/>
              <a:buNone/>
              <a:defRPr sz="18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57" name="Google Shape;57;p5"/>
          <p:cNvSpPr txBox="1"/>
          <p:nvPr>
            <p:ph idx="4" type="subTitle"/>
          </p:nvPr>
        </p:nvSpPr>
        <p:spPr>
          <a:xfrm>
            <a:off x="4399200" y="3535929"/>
            <a:ext cx="25032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8" name="Google Shape;58;p5"/>
          <p:cNvSpPr txBox="1"/>
          <p:nvPr>
            <p:ph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9" name="Google Shape;59;p5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60" name="Google Shape;60;p5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5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6_1_1">
    <p:bg>
      <p:bgPr>
        <a:solidFill>
          <a:schemeClr val="accent3"/>
        </a:solidFill>
      </p:bgPr>
    </p:bg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1"/>
          <p:cNvSpPr txBox="1"/>
          <p:nvPr>
            <p:ph hasCustomPrompt="1" type="title"/>
          </p:nvPr>
        </p:nvSpPr>
        <p:spPr>
          <a:xfrm>
            <a:off x="1214549" y="1669458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1" name="Google Shape;671;p41"/>
          <p:cNvSpPr txBox="1"/>
          <p:nvPr>
            <p:ph idx="1" type="subTitle"/>
          </p:nvPr>
        </p:nvSpPr>
        <p:spPr>
          <a:xfrm>
            <a:off x="1767451" y="1669450"/>
            <a:ext cx="1685400" cy="2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72" name="Google Shape;672;p41"/>
          <p:cNvSpPr txBox="1"/>
          <p:nvPr>
            <p:ph idx="2" type="subTitle"/>
          </p:nvPr>
        </p:nvSpPr>
        <p:spPr>
          <a:xfrm>
            <a:off x="1767451" y="1935275"/>
            <a:ext cx="1458600" cy="7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73" name="Google Shape;673;p41"/>
          <p:cNvSpPr txBox="1"/>
          <p:nvPr>
            <p:ph hasCustomPrompt="1" idx="3" type="title"/>
          </p:nvPr>
        </p:nvSpPr>
        <p:spPr>
          <a:xfrm>
            <a:off x="3452846" y="1669458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4" name="Google Shape;674;p41"/>
          <p:cNvSpPr txBox="1"/>
          <p:nvPr>
            <p:ph idx="4" type="subTitle"/>
          </p:nvPr>
        </p:nvSpPr>
        <p:spPr>
          <a:xfrm>
            <a:off x="4005751" y="1669450"/>
            <a:ext cx="1685400" cy="2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75" name="Google Shape;675;p41"/>
          <p:cNvSpPr txBox="1"/>
          <p:nvPr>
            <p:ph idx="5" type="subTitle"/>
          </p:nvPr>
        </p:nvSpPr>
        <p:spPr>
          <a:xfrm>
            <a:off x="4005751" y="1935275"/>
            <a:ext cx="1458600" cy="7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76" name="Google Shape;676;p41"/>
          <p:cNvSpPr txBox="1"/>
          <p:nvPr>
            <p:ph hasCustomPrompt="1" idx="6" type="title"/>
          </p:nvPr>
        </p:nvSpPr>
        <p:spPr>
          <a:xfrm>
            <a:off x="5691143" y="1669458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7" name="Google Shape;677;p41"/>
          <p:cNvSpPr txBox="1"/>
          <p:nvPr>
            <p:ph idx="7" type="subTitle"/>
          </p:nvPr>
        </p:nvSpPr>
        <p:spPr>
          <a:xfrm>
            <a:off x="6244051" y="1669450"/>
            <a:ext cx="1685400" cy="2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78" name="Google Shape;678;p41"/>
          <p:cNvSpPr txBox="1"/>
          <p:nvPr>
            <p:ph idx="8" type="subTitle"/>
          </p:nvPr>
        </p:nvSpPr>
        <p:spPr>
          <a:xfrm>
            <a:off x="6244051" y="1935275"/>
            <a:ext cx="1458600" cy="7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79" name="Google Shape;679;p41"/>
          <p:cNvSpPr txBox="1"/>
          <p:nvPr>
            <p:ph idx="9"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80" name="Google Shape;680;p41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681" name="Google Shape;681;p41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1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3" name="Google Shape;683;p41"/>
          <p:cNvSpPr txBox="1"/>
          <p:nvPr>
            <p:ph hasCustomPrompt="1" idx="13" type="title"/>
          </p:nvPr>
        </p:nvSpPr>
        <p:spPr>
          <a:xfrm>
            <a:off x="2333694" y="3078358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4" name="Google Shape;684;p41"/>
          <p:cNvSpPr txBox="1"/>
          <p:nvPr>
            <p:ph idx="14" type="subTitle"/>
          </p:nvPr>
        </p:nvSpPr>
        <p:spPr>
          <a:xfrm>
            <a:off x="2886606" y="3078350"/>
            <a:ext cx="1685400" cy="2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85" name="Google Shape;685;p41"/>
          <p:cNvSpPr txBox="1"/>
          <p:nvPr>
            <p:ph idx="15" type="subTitle"/>
          </p:nvPr>
        </p:nvSpPr>
        <p:spPr>
          <a:xfrm>
            <a:off x="2886606" y="3344175"/>
            <a:ext cx="1458600" cy="7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86" name="Google Shape;686;p41"/>
          <p:cNvSpPr txBox="1"/>
          <p:nvPr>
            <p:ph hasCustomPrompt="1" idx="16" type="title"/>
          </p:nvPr>
        </p:nvSpPr>
        <p:spPr>
          <a:xfrm>
            <a:off x="4571994" y="3078358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7" name="Google Shape;687;p41"/>
          <p:cNvSpPr txBox="1"/>
          <p:nvPr>
            <p:ph idx="17" type="subTitle"/>
          </p:nvPr>
        </p:nvSpPr>
        <p:spPr>
          <a:xfrm>
            <a:off x="5124906" y="3078350"/>
            <a:ext cx="1685400" cy="2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88" name="Google Shape;688;p41"/>
          <p:cNvSpPr txBox="1"/>
          <p:nvPr>
            <p:ph idx="18" type="subTitle"/>
          </p:nvPr>
        </p:nvSpPr>
        <p:spPr>
          <a:xfrm>
            <a:off x="5124906" y="3344175"/>
            <a:ext cx="1458600" cy="7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689" name="Google Shape;689;p41"/>
          <p:cNvGrpSpPr/>
          <p:nvPr/>
        </p:nvGrpSpPr>
        <p:grpSpPr>
          <a:xfrm flipH="1" rot="2700000">
            <a:off x="-1915586" y="3228686"/>
            <a:ext cx="3167166" cy="299397"/>
            <a:chOff x="-304800" y="4182975"/>
            <a:chExt cx="3167197" cy="299400"/>
          </a:xfrm>
        </p:grpSpPr>
        <p:sp>
          <p:nvSpPr>
            <p:cNvPr id="690" name="Google Shape;690;p41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1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2" name="Google Shape;692;p41"/>
          <p:cNvGrpSpPr/>
          <p:nvPr/>
        </p:nvGrpSpPr>
        <p:grpSpPr>
          <a:xfrm flipH="1" rot="2700000">
            <a:off x="-1302411" y="3228686"/>
            <a:ext cx="3167166" cy="299397"/>
            <a:chOff x="-304800" y="4182975"/>
            <a:chExt cx="3167197" cy="299400"/>
          </a:xfrm>
        </p:grpSpPr>
        <p:sp>
          <p:nvSpPr>
            <p:cNvPr id="693" name="Google Shape;693;p41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1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5" name="Google Shape;695;p41"/>
          <p:cNvSpPr/>
          <p:nvPr/>
        </p:nvSpPr>
        <p:spPr>
          <a:xfrm flipH="1" rot="2700000">
            <a:off x="-1263904" y="2450982"/>
            <a:ext cx="2762808" cy="2995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6" name="Google Shape;696;p41"/>
          <p:cNvGrpSpPr/>
          <p:nvPr/>
        </p:nvGrpSpPr>
        <p:grpSpPr>
          <a:xfrm flipH="1" rot="2700000">
            <a:off x="6565954" y="5074914"/>
            <a:ext cx="3167166" cy="299397"/>
            <a:chOff x="-304800" y="4182975"/>
            <a:chExt cx="3167197" cy="299400"/>
          </a:xfrm>
        </p:grpSpPr>
        <p:sp>
          <p:nvSpPr>
            <p:cNvPr id="697" name="Google Shape;697;p41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1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9" name="Google Shape;699;p41"/>
          <p:cNvGrpSpPr/>
          <p:nvPr/>
        </p:nvGrpSpPr>
        <p:grpSpPr>
          <a:xfrm flipH="1" rot="2700000">
            <a:off x="7179129" y="5074914"/>
            <a:ext cx="3167166" cy="299397"/>
            <a:chOff x="-304800" y="4182975"/>
            <a:chExt cx="3167197" cy="299400"/>
          </a:xfrm>
        </p:grpSpPr>
        <p:sp>
          <p:nvSpPr>
            <p:cNvPr id="700" name="Google Shape;700;p41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1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2" name="Google Shape;702;p41"/>
          <p:cNvGrpSpPr/>
          <p:nvPr/>
        </p:nvGrpSpPr>
        <p:grpSpPr>
          <a:xfrm flipH="1" rot="2700000">
            <a:off x="6872542" y="4154267"/>
            <a:ext cx="3167166" cy="299397"/>
            <a:chOff x="-304800" y="4182975"/>
            <a:chExt cx="3167197" cy="299400"/>
          </a:xfrm>
        </p:grpSpPr>
        <p:sp>
          <p:nvSpPr>
            <p:cNvPr id="703" name="Google Shape;703;p41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1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5" name="Google Shape;705;p41"/>
          <p:cNvGrpSpPr/>
          <p:nvPr/>
        </p:nvGrpSpPr>
        <p:grpSpPr>
          <a:xfrm flipH="1" rot="2700000">
            <a:off x="7485717" y="4154267"/>
            <a:ext cx="3167166" cy="299397"/>
            <a:chOff x="-304800" y="4182975"/>
            <a:chExt cx="3167197" cy="299400"/>
          </a:xfrm>
        </p:grpSpPr>
        <p:sp>
          <p:nvSpPr>
            <p:cNvPr id="706" name="Google Shape;706;p41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1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8" name="Google Shape;708;p41"/>
          <p:cNvGrpSpPr/>
          <p:nvPr/>
        </p:nvGrpSpPr>
        <p:grpSpPr>
          <a:xfrm flipH="1" rot="2700000">
            <a:off x="7043276" y="6161464"/>
            <a:ext cx="3167166" cy="299397"/>
            <a:chOff x="-304800" y="4182975"/>
            <a:chExt cx="3167197" cy="299400"/>
          </a:xfrm>
        </p:grpSpPr>
        <p:sp>
          <p:nvSpPr>
            <p:cNvPr id="709" name="Google Shape;709;p41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1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6">
  <p:cSld name="CUSTOM_7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3" name="Google Shape;713;p42"/>
          <p:cNvGrpSpPr/>
          <p:nvPr/>
        </p:nvGrpSpPr>
        <p:grpSpPr>
          <a:xfrm rot="8100000">
            <a:off x="6744351" y="-219183"/>
            <a:ext cx="3167166" cy="299397"/>
            <a:chOff x="-304800" y="4182975"/>
            <a:chExt cx="3167197" cy="299400"/>
          </a:xfrm>
        </p:grpSpPr>
        <p:sp>
          <p:nvSpPr>
            <p:cNvPr id="714" name="Google Shape;714;p42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2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6" name="Google Shape;716;p42"/>
          <p:cNvGrpSpPr/>
          <p:nvPr/>
        </p:nvGrpSpPr>
        <p:grpSpPr>
          <a:xfrm rot="8100000">
            <a:off x="7357526" y="-219183"/>
            <a:ext cx="3167166" cy="299397"/>
            <a:chOff x="-304800" y="4182975"/>
            <a:chExt cx="3167197" cy="299400"/>
          </a:xfrm>
        </p:grpSpPr>
        <p:sp>
          <p:nvSpPr>
            <p:cNvPr id="717" name="Google Shape;717;p42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2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9" name="Google Shape;719;p42"/>
          <p:cNvSpPr txBox="1"/>
          <p:nvPr>
            <p:ph hasCustomPrompt="1" type="title"/>
          </p:nvPr>
        </p:nvSpPr>
        <p:spPr>
          <a:xfrm>
            <a:off x="4293808" y="465600"/>
            <a:ext cx="3191100" cy="33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7FE0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0" name="Google Shape;720;p42"/>
          <p:cNvSpPr txBox="1"/>
          <p:nvPr>
            <p:ph idx="2" type="title"/>
          </p:nvPr>
        </p:nvSpPr>
        <p:spPr>
          <a:xfrm>
            <a:off x="4800600" y="3878775"/>
            <a:ext cx="2380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8"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3"/>
          <p:cNvSpPr/>
          <p:nvPr/>
        </p:nvSpPr>
        <p:spPr>
          <a:xfrm>
            <a:off x="0" y="0"/>
            <a:ext cx="9144000" cy="265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43"/>
          <p:cNvSpPr txBox="1"/>
          <p:nvPr>
            <p:ph hasCustomPrompt="1" type="title"/>
          </p:nvPr>
        </p:nvSpPr>
        <p:spPr>
          <a:xfrm>
            <a:off x="-496649" y="-394675"/>
            <a:ext cx="2705700" cy="33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7FE0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4" name="Google Shape;724;p43"/>
          <p:cNvSpPr txBox="1"/>
          <p:nvPr>
            <p:ph idx="2" type="title"/>
          </p:nvPr>
        </p:nvSpPr>
        <p:spPr>
          <a:xfrm>
            <a:off x="2123200" y="1592250"/>
            <a:ext cx="234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725" name="Google Shape;725;p43"/>
          <p:cNvGrpSpPr/>
          <p:nvPr/>
        </p:nvGrpSpPr>
        <p:grpSpPr>
          <a:xfrm rot="10800000">
            <a:off x="-1069131" y="3350375"/>
            <a:ext cx="3370993" cy="3371877"/>
            <a:chOff x="6949919" y="-1142700"/>
            <a:chExt cx="3370993" cy="3371877"/>
          </a:xfrm>
        </p:grpSpPr>
        <p:grpSp>
          <p:nvGrpSpPr>
            <p:cNvPr id="726" name="Google Shape;726;p43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727" name="Google Shape;727;p4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4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9" name="Google Shape;729;p43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730" name="Google Shape;730;p4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4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32" name="Google Shape;732;p43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3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4" name="Google Shape;734;p43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735" name="Google Shape;735;p4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4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CUSTOM_24"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8" name="Google Shape;738;p44"/>
          <p:cNvGrpSpPr/>
          <p:nvPr/>
        </p:nvGrpSpPr>
        <p:grpSpPr>
          <a:xfrm>
            <a:off x="4855294" y="-1489150"/>
            <a:ext cx="3370993" cy="3371877"/>
            <a:chOff x="6949919" y="-1142700"/>
            <a:chExt cx="3370993" cy="3371877"/>
          </a:xfrm>
        </p:grpSpPr>
        <p:grpSp>
          <p:nvGrpSpPr>
            <p:cNvPr id="739" name="Google Shape;739;p44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740" name="Google Shape;740;p44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44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2" name="Google Shape;742;p44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743" name="Google Shape;743;p44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44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45" name="Google Shape;745;p44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4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47" name="Google Shape;747;p44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748" name="Google Shape;748;p44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44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50" name="Google Shape;750;p44"/>
          <p:cNvSpPr txBox="1"/>
          <p:nvPr>
            <p:ph idx="1" type="subTitle"/>
          </p:nvPr>
        </p:nvSpPr>
        <p:spPr>
          <a:xfrm>
            <a:off x="3721100" y="2282775"/>
            <a:ext cx="24003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verpass Black"/>
              <a:buNone/>
              <a:defRPr sz="18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751" name="Google Shape;751;p44"/>
          <p:cNvSpPr txBox="1"/>
          <p:nvPr>
            <p:ph idx="2" type="subTitle"/>
          </p:nvPr>
        </p:nvSpPr>
        <p:spPr>
          <a:xfrm>
            <a:off x="3721100" y="2711525"/>
            <a:ext cx="4163700" cy="10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52" name="Google Shape;752;p44"/>
          <p:cNvSpPr txBox="1"/>
          <p:nvPr>
            <p:ph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753" name="Google Shape;753;p44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754" name="Google Shape;754;p44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5" name="Google Shape;755;p44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56" name="Google Shape;756;p44"/>
          <p:cNvSpPr/>
          <p:nvPr/>
        </p:nvSpPr>
        <p:spPr>
          <a:xfrm>
            <a:off x="0" y="1402150"/>
            <a:ext cx="807600" cy="305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4"/>
          <p:cNvSpPr/>
          <p:nvPr/>
        </p:nvSpPr>
        <p:spPr>
          <a:xfrm>
            <a:off x="8336400" y="1402150"/>
            <a:ext cx="807600" cy="305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9">
    <p:bg>
      <p:bgPr>
        <a:solidFill>
          <a:schemeClr val="accent3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9" name="Google Shape;759;p45"/>
          <p:cNvGrpSpPr/>
          <p:nvPr/>
        </p:nvGrpSpPr>
        <p:grpSpPr>
          <a:xfrm rot="10800000">
            <a:off x="6159344" y="-1599900"/>
            <a:ext cx="3370993" cy="3371877"/>
            <a:chOff x="6949919" y="-1142700"/>
            <a:chExt cx="3370993" cy="3371877"/>
          </a:xfrm>
        </p:grpSpPr>
        <p:grpSp>
          <p:nvGrpSpPr>
            <p:cNvPr id="760" name="Google Shape;760;p45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761" name="Google Shape;761;p4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4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3" name="Google Shape;763;p45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764" name="Google Shape;764;p4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4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66" name="Google Shape;766;p45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5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68" name="Google Shape;768;p45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769" name="Google Shape;769;p4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4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71" name="Google Shape;771;p45"/>
          <p:cNvSpPr txBox="1"/>
          <p:nvPr>
            <p:ph hasCustomPrompt="1" type="title"/>
          </p:nvPr>
        </p:nvSpPr>
        <p:spPr>
          <a:xfrm>
            <a:off x="970100" y="1965350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2" name="Google Shape;772;p45"/>
          <p:cNvSpPr txBox="1"/>
          <p:nvPr>
            <p:ph idx="1" type="subTitle"/>
          </p:nvPr>
        </p:nvSpPr>
        <p:spPr>
          <a:xfrm>
            <a:off x="1640400" y="1965350"/>
            <a:ext cx="27585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45"/>
          <p:cNvSpPr txBox="1"/>
          <p:nvPr>
            <p:ph hasCustomPrompt="1" idx="2" type="title"/>
          </p:nvPr>
        </p:nvSpPr>
        <p:spPr>
          <a:xfrm>
            <a:off x="4824400" y="3706800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4" name="Google Shape;774;p45"/>
          <p:cNvSpPr txBox="1"/>
          <p:nvPr>
            <p:ph idx="3" type="subTitle"/>
          </p:nvPr>
        </p:nvSpPr>
        <p:spPr>
          <a:xfrm>
            <a:off x="5491600" y="1965338"/>
            <a:ext cx="26823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45"/>
          <p:cNvSpPr txBox="1"/>
          <p:nvPr>
            <p:ph hasCustomPrompt="1" idx="4" type="title"/>
          </p:nvPr>
        </p:nvSpPr>
        <p:spPr>
          <a:xfrm>
            <a:off x="4824400" y="1965338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6" name="Google Shape;776;p45"/>
          <p:cNvSpPr txBox="1"/>
          <p:nvPr>
            <p:ph idx="5" type="subTitle"/>
          </p:nvPr>
        </p:nvSpPr>
        <p:spPr>
          <a:xfrm>
            <a:off x="5491600" y="2836075"/>
            <a:ext cx="26823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45"/>
          <p:cNvSpPr txBox="1"/>
          <p:nvPr>
            <p:ph hasCustomPrompt="1" idx="6" type="title"/>
          </p:nvPr>
        </p:nvSpPr>
        <p:spPr>
          <a:xfrm>
            <a:off x="970100" y="3706800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8" name="Google Shape;778;p45"/>
          <p:cNvSpPr txBox="1"/>
          <p:nvPr>
            <p:ph idx="7" type="subTitle"/>
          </p:nvPr>
        </p:nvSpPr>
        <p:spPr>
          <a:xfrm>
            <a:off x="1640400" y="3706800"/>
            <a:ext cx="2758500" cy="5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9" name="Google Shape;779;p45"/>
          <p:cNvSpPr txBox="1"/>
          <p:nvPr>
            <p:ph hasCustomPrompt="1" idx="8" type="title"/>
          </p:nvPr>
        </p:nvSpPr>
        <p:spPr>
          <a:xfrm>
            <a:off x="970100" y="2836075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0" name="Google Shape;780;p45"/>
          <p:cNvSpPr txBox="1"/>
          <p:nvPr>
            <p:ph idx="9" type="subTitle"/>
          </p:nvPr>
        </p:nvSpPr>
        <p:spPr>
          <a:xfrm>
            <a:off x="1678500" y="2836075"/>
            <a:ext cx="2682300" cy="5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1" name="Google Shape;781;p45"/>
          <p:cNvSpPr txBox="1"/>
          <p:nvPr>
            <p:ph hasCustomPrompt="1" idx="13" type="title"/>
          </p:nvPr>
        </p:nvSpPr>
        <p:spPr>
          <a:xfrm>
            <a:off x="4824400" y="2836075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2" name="Google Shape;782;p45"/>
          <p:cNvSpPr txBox="1"/>
          <p:nvPr>
            <p:ph idx="14" type="subTitle"/>
          </p:nvPr>
        </p:nvSpPr>
        <p:spPr>
          <a:xfrm>
            <a:off x="5491600" y="3706800"/>
            <a:ext cx="2682300" cy="5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3" name="Google Shape;783;p45"/>
          <p:cNvSpPr txBox="1"/>
          <p:nvPr>
            <p:ph idx="15"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784" name="Google Shape;784;p45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785" name="Google Shape;785;p45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5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9_1"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46"/>
          <p:cNvSpPr txBox="1"/>
          <p:nvPr>
            <p:ph hasCustomPrompt="1" type="title"/>
          </p:nvPr>
        </p:nvSpPr>
        <p:spPr>
          <a:xfrm>
            <a:off x="911299" y="1336250"/>
            <a:ext cx="552900" cy="5529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9" name="Google Shape;789;p46"/>
          <p:cNvSpPr txBox="1"/>
          <p:nvPr>
            <p:ph idx="1" type="subTitle"/>
          </p:nvPr>
        </p:nvSpPr>
        <p:spPr>
          <a:xfrm>
            <a:off x="835100" y="1965350"/>
            <a:ext cx="1966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0" name="Google Shape;790;p46"/>
          <p:cNvSpPr txBox="1"/>
          <p:nvPr>
            <p:ph hasCustomPrompt="1" idx="2" type="title"/>
          </p:nvPr>
        </p:nvSpPr>
        <p:spPr>
          <a:xfrm>
            <a:off x="3593699" y="1336250"/>
            <a:ext cx="552900" cy="5529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1" name="Google Shape;791;p46"/>
          <p:cNvSpPr txBox="1"/>
          <p:nvPr>
            <p:ph idx="3" type="subTitle"/>
          </p:nvPr>
        </p:nvSpPr>
        <p:spPr>
          <a:xfrm>
            <a:off x="3517500" y="1965350"/>
            <a:ext cx="1966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2" name="Google Shape;792;p46"/>
          <p:cNvSpPr txBox="1"/>
          <p:nvPr>
            <p:ph hasCustomPrompt="1" idx="4" type="title"/>
          </p:nvPr>
        </p:nvSpPr>
        <p:spPr>
          <a:xfrm>
            <a:off x="6276099" y="1336250"/>
            <a:ext cx="552900" cy="5529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3" name="Google Shape;793;p46"/>
          <p:cNvSpPr txBox="1"/>
          <p:nvPr>
            <p:ph idx="5" type="subTitle"/>
          </p:nvPr>
        </p:nvSpPr>
        <p:spPr>
          <a:xfrm>
            <a:off x="6199900" y="1965350"/>
            <a:ext cx="1966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4" name="Google Shape;794;p46"/>
          <p:cNvSpPr txBox="1"/>
          <p:nvPr>
            <p:ph hasCustomPrompt="1" idx="6" type="title"/>
          </p:nvPr>
        </p:nvSpPr>
        <p:spPr>
          <a:xfrm>
            <a:off x="911299" y="3077700"/>
            <a:ext cx="552900" cy="5529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5" name="Google Shape;795;p46"/>
          <p:cNvSpPr txBox="1"/>
          <p:nvPr>
            <p:ph idx="7" type="subTitle"/>
          </p:nvPr>
        </p:nvSpPr>
        <p:spPr>
          <a:xfrm>
            <a:off x="835100" y="3706800"/>
            <a:ext cx="1966500" cy="82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6" name="Google Shape;796;p46"/>
          <p:cNvSpPr txBox="1"/>
          <p:nvPr>
            <p:ph hasCustomPrompt="1" idx="8" type="title"/>
          </p:nvPr>
        </p:nvSpPr>
        <p:spPr>
          <a:xfrm>
            <a:off x="3593699" y="3077700"/>
            <a:ext cx="552900" cy="5529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7" name="Google Shape;797;p46"/>
          <p:cNvSpPr txBox="1"/>
          <p:nvPr>
            <p:ph idx="9" type="subTitle"/>
          </p:nvPr>
        </p:nvSpPr>
        <p:spPr>
          <a:xfrm>
            <a:off x="3517500" y="3706800"/>
            <a:ext cx="1966500" cy="82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46"/>
          <p:cNvSpPr txBox="1"/>
          <p:nvPr>
            <p:ph hasCustomPrompt="1" idx="13" type="title"/>
          </p:nvPr>
        </p:nvSpPr>
        <p:spPr>
          <a:xfrm>
            <a:off x="6276099" y="3077700"/>
            <a:ext cx="552900" cy="5529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9" name="Google Shape;799;p46"/>
          <p:cNvSpPr txBox="1"/>
          <p:nvPr>
            <p:ph idx="14" type="subTitle"/>
          </p:nvPr>
        </p:nvSpPr>
        <p:spPr>
          <a:xfrm>
            <a:off x="6199900" y="3706800"/>
            <a:ext cx="1966500" cy="82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00" name="Google Shape;800;p46"/>
          <p:cNvGrpSpPr/>
          <p:nvPr/>
        </p:nvGrpSpPr>
        <p:grpSpPr>
          <a:xfrm rot="10800000">
            <a:off x="7894801" y="572458"/>
            <a:ext cx="1253474" cy="328534"/>
            <a:chOff x="-8549" y="582500"/>
            <a:chExt cx="1253474" cy="328534"/>
          </a:xfrm>
        </p:grpSpPr>
        <p:sp>
          <p:nvSpPr>
            <p:cNvPr id="801" name="Google Shape;801;p46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6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3" name="Google Shape;803;p46"/>
          <p:cNvSpPr txBox="1"/>
          <p:nvPr>
            <p:ph idx="15" type="title"/>
          </p:nvPr>
        </p:nvSpPr>
        <p:spPr>
          <a:xfrm>
            <a:off x="1696075" y="522375"/>
            <a:ext cx="61986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2">
  <p:cSld name="CUSTOM_9_1_1">
    <p:bg>
      <p:bgPr>
        <a:solidFill>
          <a:schemeClr val="lt2"/>
        </a:solidFill>
      </p:bgPr>
    </p:bg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7"/>
          <p:cNvSpPr txBox="1"/>
          <p:nvPr>
            <p:ph hasCustomPrompt="1" type="title"/>
          </p:nvPr>
        </p:nvSpPr>
        <p:spPr>
          <a:xfrm>
            <a:off x="3766849" y="1463400"/>
            <a:ext cx="552900" cy="5529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6" name="Google Shape;806;p47"/>
          <p:cNvSpPr txBox="1"/>
          <p:nvPr>
            <p:ph idx="1" type="subTitle"/>
          </p:nvPr>
        </p:nvSpPr>
        <p:spPr>
          <a:xfrm>
            <a:off x="881125" y="1739700"/>
            <a:ext cx="2811600" cy="5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47"/>
          <p:cNvSpPr txBox="1"/>
          <p:nvPr>
            <p:ph hasCustomPrompt="1" idx="2" type="title"/>
          </p:nvPr>
        </p:nvSpPr>
        <p:spPr>
          <a:xfrm>
            <a:off x="3766849" y="2570088"/>
            <a:ext cx="552900" cy="5529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8" name="Google Shape;808;p47"/>
          <p:cNvSpPr txBox="1"/>
          <p:nvPr>
            <p:ph idx="3" type="subTitle"/>
          </p:nvPr>
        </p:nvSpPr>
        <p:spPr>
          <a:xfrm>
            <a:off x="5451500" y="2835075"/>
            <a:ext cx="2811600" cy="5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47"/>
          <p:cNvSpPr txBox="1"/>
          <p:nvPr>
            <p:ph hasCustomPrompt="1" idx="4" type="title"/>
          </p:nvPr>
        </p:nvSpPr>
        <p:spPr>
          <a:xfrm>
            <a:off x="4774374" y="1463400"/>
            <a:ext cx="552900" cy="5529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0" name="Google Shape;810;p47"/>
          <p:cNvSpPr txBox="1"/>
          <p:nvPr>
            <p:ph idx="5" type="subTitle"/>
          </p:nvPr>
        </p:nvSpPr>
        <p:spPr>
          <a:xfrm>
            <a:off x="5451500" y="1739700"/>
            <a:ext cx="2811600" cy="5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1" name="Google Shape;811;p47"/>
          <p:cNvSpPr txBox="1"/>
          <p:nvPr>
            <p:ph hasCustomPrompt="1" idx="6" type="title"/>
          </p:nvPr>
        </p:nvSpPr>
        <p:spPr>
          <a:xfrm>
            <a:off x="3766849" y="3683900"/>
            <a:ext cx="552900" cy="5529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2" name="Google Shape;812;p47"/>
          <p:cNvSpPr txBox="1"/>
          <p:nvPr>
            <p:ph idx="7" type="subTitle"/>
          </p:nvPr>
        </p:nvSpPr>
        <p:spPr>
          <a:xfrm>
            <a:off x="880900" y="3960200"/>
            <a:ext cx="2811600" cy="5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47"/>
          <p:cNvSpPr txBox="1"/>
          <p:nvPr>
            <p:ph hasCustomPrompt="1" idx="8" type="title"/>
          </p:nvPr>
        </p:nvSpPr>
        <p:spPr>
          <a:xfrm>
            <a:off x="4774374" y="2570088"/>
            <a:ext cx="552900" cy="5529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4" name="Google Shape;814;p47"/>
          <p:cNvSpPr txBox="1"/>
          <p:nvPr>
            <p:ph idx="9" type="subTitle"/>
          </p:nvPr>
        </p:nvSpPr>
        <p:spPr>
          <a:xfrm>
            <a:off x="880900" y="2853500"/>
            <a:ext cx="2811600" cy="5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47"/>
          <p:cNvSpPr txBox="1"/>
          <p:nvPr>
            <p:ph hasCustomPrompt="1" idx="13" type="title"/>
          </p:nvPr>
        </p:nvSpPr>
        <p:spPr>
          <a:xfrm>
            <a:off x="4774374" y="3683900"/>
            <a:ext cx="552900" cy="5529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6" name="Google Shape;816;p47"/>
          <p:cNvSpPr txBox="1"/>
          <p:nvPr>
            <p:ph idx="14" type="subTitle"/>
          </p:nvPr>
        </p:nvSpPr>
        <p:spPr>
          <a:xfrm>
            <a:off x="5451500" y="3960200"/>
            <a:ext cx="2811600" cy="5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17" name="Google Shape;817;p47"/>
          <p:cNvGrpSpPr/>
          <p:nvPr/>
        </p:nvGrpSpPr>
        <p:grpSpPr>
          <a:xfrm rot="10800000">
            <a:off x="7894801" y="572458"/>
            <a:ext cx="1253474" cy="328534"/>
            <a:chOff x="-8549" y="582500"/>
            <a:chExt cx="1253474" cy="328534"/>
          </a:xfrm>
        </p:grpSpPr>
        <p:sp>
          <p:nvSpPr>
            <p:cNvPr id="818" name="Google Shape;818;p47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7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0" name="Google Shape;820;p47"/>
          <p:cNvSpPr txBox="1"/>
          <p:nvPr>
            <p:ph idx="15" type="title"/>
          </p:nvPr>
        </p:nvSpPr>
        <p:spPr>
          <a:xfrm>
            <a:off x="1696075" y="522375"/>
            <a:ext cx="61986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1" name="Google Shape;821;p47"/>
          <p:cNvSpPr txBox="1"/>
          <p:nvPr>
            <p:ph idx="16" type="subTitle"/>
          </p:nvPr>
        </p:nvSpPr>
        <p:spPr>
          <a:xfrm>
            <a:off x="2263600" y="1463400"/>
            <a:ext cx="14289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47"/>
          <p:cNvSpPr txBox="1"/>
          <p:nvPr>
            <p:ph idx="17" type="subTitle"/>
          </p:nvPr>
        </p:nvSpPr>
        <p:spPr>
          <a:xfrm>
            <a:off x="2263600" y="2570088"/>
            <a:ext cx="14289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23" name="Google Shape;823;p47"/>
          <p:cNvSpPr txBox="1"/>
          <p:nvPr>
            <p:ph idx="18" type="subTitle"/>
          </p:nvPr>
        </p:nvSpPr>
        <p:spPr>
          <a:xfrm>
            <a:off x="2263600" y="3683888"/>
            <a:ext cx="14289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24" name="Google Shape;824;p47"/>
          <p:cNvSpPr txBox="1"/>
          <p:nvPr>
            <p:ph idx="19" type="subTitle"/>
          </p:nvPr>
        </p:nvSpPr>
        <p:spPr>
          <a:xfrm>
            <a:off x="5451500" y="1463400"/>
            <a:ext cx="14289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25" name="Google Shape;825;p47"/>
          <p:cNvSpPr txBox="1"/>
          <p:nvPr>
            <p:ph idx="20" type="subTitle"/>
          </p:nvPr>
        </p:nvSpPr>
        <p:spPr>
          <a:xfrm>
            <a:off x="5451500" y="2570075"/>
            <a:ext cx="14289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26" name="Google Shape;826;p47"/>
          <p:cNvSpPr txBox="1"/>
          <p:nvPr>
            <p:ph idx="21" type="subTitle"/>
          </p:nvPr>
        </p:nvSpPr>
        <p:spPr>
          <a:xfrm>
            <a:off x="5451500" y="3683888"/>
            <a:ext cx="14289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27" name="Google Shape;827;p47"/>
          <p:cNvGrpSpPr/>
          <p:nvPr/>
        </p:nvGrpSpPr>
        <p:grpSpPr>
          <a:xfrm>
            <a:off x="7633122" y="1542425"/>
            <a:ext cx="3064406" cy="3371877"/>
            <a:chOff x="7709322" y="1333607"/>
            <a:chExt cx="3064406" cy="3371877"/>
          </a:xfrm>
        </p:grpSpPr>
        <p:grpSp>
          <p:nvGrpSpPr>
            <p:cNvPr id="828" name="Google Shape;828;p47"/>
            <p:cNvGrpSpPr/>
            <p:nvPr/>
          </p:nvGrpSpPr>
          <p:grpSpPr>
            <a:xfrm rot="8100000">
              <a:off x="7657942" y="2409523"/>
              <a:ext cx="3167166" cy="299397"/>
              <a:chOff x="-304800" y="4182975"/>
              <a:chExt cx="3167197" cy="299400"/>
            </a:xfrm>
          </p:grpSpPr>
          <p:sp>
            <p:nvSpPr>
              <p:cNvPr id="829" name="Google Shape;829;p47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47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1" name="Google Shape;831;p47"/>
            <p:cNvGrpSpPr/>
            <p:nvPr/>
          </p:nvGrpSpPr>
          <p:grpSpPr>
            <a:xfrm rot="8100000">
              <a:off x="7351354" y="3330170"/>
              <a:ext cx="3167166" cy="299397"/>
              <a:chOff x="-304800" y="4182975"/>
              <a:chExt cx="3167197" cy="299400"/>
            </a:xfrm>
          </p:grpSpPr>
          <p:sp>
            <p:nvSpPr>
              <p:cNvPr id="832" name="Google Shape;832;p47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47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4" name="Google Shape;834;p47"/>
            <p:cNvGrpSpPr/>
            <p:nvPr/>
          </p:nvGrpSpPr>
          <p:grpSpPr>
            <a:xfrm rot="8100000">
              <a:off x="7964529" y="3330170"/>
              <a:ext cx="3167166" cy="299397"/>
              <a:chOff x="-304800" y="4182975"/>
              <a:chExt cx="3167197" cy="299400"/>
            </a:xfrm>
          </p:grpSpPr>
          <p:sp>
            <p:nvSpPr>
              <p:cNvPr id="835" name="Google Shape;835;p47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47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37" name="Google Shape;837;p47"/>
          <p:cNvGrpSpPr/>
          <p:nvPr/>
        </p:nvGrpSpPr>
        <p:grpSpPr>
          <a:xfrm>
            <a:off x="-1491519" y="105563"/>
            <a:ext cx="3064406" cy="2451231"/>
            <a:chOff x="-1491519" y="3001163"/>
            <a:chExt cx="3064406" cy="2451231"/>
          </a:xfrm>
        </p:grpSpPr>
        <p:grpSp>
          <p:nvGrpSpPr>
            <p:cNvPr id="838" name="Google Shape;838;p47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839" name="Google Shape;839;p47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47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1" name="Google Shape;841;p47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842" name="Google Shape;842;p47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47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bg>
      <p:bgPr>
        <a:solidFill>
          <a:schemeClr val="accent3"/>
        </a:solidFill>
      </p:bgPr>
    </p:bg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48"/>
          <p:cNvSpPr txBox="1"/>
          <p:nvPr/>
        </p:nvSpPr>
        <p:spPr>
          <a:xfrm>
            <a:off x="5782325" y="2131175"/>
            <a:ext cx="2654400" cy="10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CREDITS</a:t>
            </a: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Overpass"/>
                <a:ea typeface="Overpass"/>
                <a:cs typeface="Overpass"/>
                <a:sym typeface="Overpas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Overpass"/>
                <a:ea typeface="Overpass"/>
                <a:cs typeface="Overpass"/>
                <a:sym typeface="Overpas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,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verpass"/>
                <a:ea typeface="Overpass"/>
                <a:cs typeface="Overpass"/>
                <a:sym typeface="Overpas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 and illustrations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Overpass"/>
                <a:ea typeface="Overpass"/>
                <a:cs typeface="Overpass"/>
                <a:sym typeface="Overpas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Storyset</a:t>
            </a: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.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46" name="Google Shape;846;p48"/>
          <p:cNvSpPr/>
          <p:nvPr/>
        </p:nvSpPr>
        <p:spPr>
          <a:xfrm rot="5400000">
            <a:off x="49356" y="2000751"/>
            <a:ext cx="700391" cy="799097"/>
          </a:xfrm>
          <a:custGeom>
            <a:rect b="b" l="l" r="r" t="t"/>
            <a:pathLst>
              <a:path extrusionOk="0" h="63433" w="9696">
                <a:moveTo>
                  <a:pt x="0" y="0"/>
                </a:moveTo>
                <a:lnTo>
                  <a:pt x="0" y="63432"/>
                </a:lnTo>
                <a:lnTo>
                  <a:pt x="9695" y="63432"/>
                </a:lnTo>
                <a:lnTo>
                  <a:pt x="969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7" name="Google Shape;847;p48"/>
          <p:cNvGrpSpPr/>
          <p:nvPr/>
        </p:nvGrpSpPr>
        <p:grpSpPr>
          <a:xfrm>
            <a:off x="6949919" y="-1142700"/>
            <a:ext cx="3064406" cy="2884649"/>
            <a:chOff x="6949919" y="-1142700"/>
            <a:chExt cx="3064406" cy="2884649"/>
          </a:xfrm>
        </p:grpSpPr>
        <p:grpSp>
          <p:nvGrpSpPr>
            <p:cNvPr id="848" name="Google Shape;848;p48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849" name="Google Shape;849;p4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4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1" name="Google Shape;851;p48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852" name="Google Shape;852;p4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4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54" name="Google Shape;854;p48"/>
            <p:cNvSpPr/>
            <p:nvPr/>
          </p:nvSpPr>
          <p:spPr>
            <a:xfrm rot="8100000">
              <a:off x="7486612" y="610134"/>
              <a:ext cx="2478126" cy="2995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5" name="Google Shape;855;p48"/>
          <p:cNvSpPr txBox="1"/>
          <p:nvPr>
            <p:ph type="ctrTitle"/>
          </p:nvPr>
        </p:nvSpPr>
        <p:spPr>
          <a:xfrm>
            <a:off x="965350" y="2038350"/>
            <a:ext cx="2731800" cy="75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6" name="Google Shape;856;p48"/>
          <p:cNvSpPr txBox="1"/>
          <p:nvPr>
            <p:ph idx="1" type="subTitle"/>
          </p:nvPr>
        </p:nvSpPr>
        <p:spPr>
          <a:xfrm>
            <a:off x="965350" y="3288400"/>
            <a:ext cx="2731800" cy="60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857" name="Google Shape;857;p48"/>
          <p:cNvSpPr txBox="1"/>
          <p:nvPr>
            <p:ph idx="2" type="subTitle"/>
          </p:nvPr>
        </p:nvSpPr>
        <p:spPr>
          <a:xfrm>
            <a:off x="965350" y="3806152"/>
            <a:ext cx="25863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1">
    <p:bg>
      <p:bgPr>
        <a:solidFill>
          <a:schemeClr val="lt2"/>
        </a:solidFill>
      </p:bgPr>
    </p:bg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2">
    <p:bg>
      <p:bgPr>
        <a:solidFill>
          <a:schemeClr val="accent3"/>
        </a:solidFill>
      </p:bgPr>
    </p:bg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6"/>
          <p:cNvGrpSpPr/>
          <p:nvPr/>
        </p:nvGrpSpPr>
        <p:grpSpPr>
          <a:xfrm>
            <a:off x="-1491519" y="105563"/>
            <a:ext cx="3064406" cy="2451231"/>
            <a:chOff x="-1491519" y="3001163"/>
            <a:chExt cx="3064406" cy="2451231"/>
          </a:xfrm>
        </p:grpSpPr>
        <p:grpSp>
          <p:nvGrpSpPr>
            <p:cNvPr id="64" name="Google Shape;64;p6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65" name="Google Shape;65;p6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6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6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68" name="Google Shape;68;p6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6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0" name="Google Shape;70;p6"/>
          <p:cNvSpPr txBox="1"/>
          <p:nvPr>
            <p:ph type="title"/>
          </p:nvPr>
        </p:nvSpPr>
        <p:spPr>
          <a:xfrm>
            <a:off x="1696075" y="522375"/>
            <a:ext cx="61986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71" name="Google Shape;71;p6"/>
          <p:cNvGrpSpPr/>
          <p:nvPr/>
        </p:nvGrpSpPr>
        <p:grpSpPr>
          <a:xfrm rot="10800000">
            <a:off x="7894801" y="572458"/>
            <a:ext cx="1253474" cy="328534"/>
            <a:chOff x="-8549" y="582500"/>
            <a:chExt cx="1253474" cy="328534"/>
          </a:xfrm>
        </p:grpSpPr>
        <p:sp>
          <p:nvSpPr>
            <p:cNvPr id="72" name="Google Shape;72;p6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3">
    <p:bg>
      <p:bgPr>
        <a:solidFill>
          <a:schemeClr val="lt2"/>
        </a:solidFill>
      </p:bgPr>
    </p:bg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1" name="Google Shape;861;p51"/>
          <p:cNvGrpSpPr/>
          <p:nvPr/>
        </p:nvGrpSpPr>
        <p:grpSpPr>
          <a:xfrm>
            <a:off x="-1491519" y="-434710"/>
            <a:ext cx="3370993" cy="3912150"/>
            <a:chOff x="-1491519" y="2460890"/>
            <a:chExt cx="3370993" cy="3912150"/>
          </a:xfrm>
        </p:grpSpPr>
        <p:grpSp>
          <p:nvGrpSpPr>
            <p:cNvPr id="862" name="Google Shape;862;p51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863" name="Google Shape;863;p5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5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5" name="Google Shape;865;p51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866" name="Google Shape;866;p5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5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68" name="Google Shape;868;p51"/>
            <p:cNvSpPr/>
            <p:nvPr/>
          </p:nvSpPr>
          <p:spPr>
            <a:xfrm rot="-2700000">
              <a:off x="-540907" y="2968275"/>
              <a:ext cx="1559170" cy="2995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69" name="Google Shape;869;p51"/>
            <p:cNvGrpSpPr/>
            <p:nvPr/>
          </p:nvGrpSpPr>
          <p:grpSpPr>
            <a:xfrm rot="-2700000">
              <a:off x="-929724" y="4997727"/>
              <a:ext cx="3167166" cy="299397"/>
              <a:chOff x="-304800" y="4182975"/>
              <a:chExt cx="3167197" cy="299400"/>
            </a:xfrm>
          </p:grpSpPr>
          <p:sp>
            <p:nvSpPr>
              <p:cNvPr id="870" name="Google Shape;870;p5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5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2" name="Google Shape;872;p51"/>
            <p:cNvGrpSpPr/>
            <p:nvPr/>
          </p:nvGrpSpPr>
          <p:grpSpPr>
            <a:xfrm rot="-2700000">
              <a:off x="-1542899" y="4997727"/>
              <a:ext cx="3167166" cy="299397"/>
              <a:chOff x="-304800" y="4182975"/>
              <a:chExt cx="3167197" cy="299400"/>
            </a:xfrm>
          </p:grpSpPr>
          <p:sp>
            <p:nvSpPr>
              <p:cNvPr id="873" name="Google Shape;873;p5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5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14"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6" name="Google Shape;876;p52"/>
          <p:cNvGrpSpPr/>
          <p:nvPr/>
        </p:nvGrpSpPr>
        <p:grpSpPr>
          <a:xfrm rot="10800000">
            <a:off x="-1069131" y="3350375"/>
            <a:ext cx="3370993" cy="3371877"/>
            <a:chOff x="6949919" y="-1142700"/>
            <a:chExt cx="3370993" cy="3371877"/>
          </a:xfrm>
        </p:grpSpPr>
        <p:grpSp>
          <p:nvGrpSpPr>
            <p:cNvPr id="877" name="Google Shape;877;p52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878" name="Google Shape;878;p5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5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0" name="Google Shape;880;p52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881" name="Google Shape;881;p5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5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83" name="Google Shape;883;p52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52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85" name="Google Shape;885;p52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886" name="Google Shape;886;p5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5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5">
  <p:cSld name="CUSTOM_15">
    <p:bg>
      <p:bgPr>
        <a:solidFill>
          <a:schemeClr val="accent3"/>
        </a:solidFill>
      </p:bgPr>
    </p:bg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9" name="Google Shape;889;p53"/>
          <p:cNvGrpSpPr/>
          <p:nvPr/>
        </p:nvGrpSpPr>
        <p:grpSpPr>
          <a:xfrm>
            <a:off x="7633122" y="1542425"/>
            <a:ext cx="3064406" cy="3371877"/>
            <a:chOff x="7709322" y="1333607"/>
            <a:chExt cx="3064406" cy="3371877"/>
          </a:xfrm>
        </p:grpSpPr>
        <p:grpSp>
          <p:nvGrpSpPr>
            <p:cNvPr id="890" name="Google Shape;890;p53"/>
            <p:cNvGrpSpPr/>
            <p:nvPr/>
          </p:nvGrpSpPr>
          <p:grpSpPr>
            <a:xfrm rot="8100000">
              <a:off x="7657942" y="2409523"/>
              <a:ext cx="3167166" cy="299397"/>
              <a:chOff x="-304800" y="4182975"/>
              <a:chExt cx="3167197" cy="299400"/>
            </a:xfrm>
          </p:grpSpPr>
          <p:sp>
            <p:nvSpPr>
              <p:cNvPr id="891" name="Google Shape;891;p5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5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3" name="Google Shape;893;p53"/>
            <p:cNvGrpSpPr/>
            <p:nvPr/>
          </p:nvGrpSpPr>
          <p:grpSpPr>
            <a:xfrm rot="8100000">
              <a:off x="7351354" y="3330170"/>
              <a:ext cx="3167166" cy="299397"/>
              <a:chOff x="-304800" y="4182975"/>
              <a:chExt cx="3167197" cy="299400"/>
            </a:xfrm>
          </p:grpSpPr>
          <p:sp>
            <p:nvSpPr>
              <p:cNvPr id="894" name="Google Shape;894;p5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5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6" name="Google Shape;896;p53"/>
            <p:cNvGrpSpPr/>
            <p:nvPr/>
          </p:nvGrpSpPr>
          <p:grpSpPr>
            <a:xfrm rot="8100000">
              <a:off x="7964529" y="3330170"/>
              <a:ext cx="3167166" cy="299397"/>
              <a:chOff x="-304800" y="4182975"/>
              <a:chExt cx="3167197" cy="299400"/>
            </a:xfrm>
          </p:grpSpPr>
          <p:sp>
            <p:nvSpPr>
              <p:cNvPr id="897" name="Google Shape;897;p5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5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99" name="Google Shape;899;p53"/>
          <p:cNvGrpSpPr/>
          <p:nvPr/>
        </p:nvGrpSpPr>
        <p:grpSpPr>
          <a:xfrm>
            <a:off x="-1491519" y="105563"/>
            <a:ext cx="3064406" cy="2451231"/>
            <a:chOff x="-1491519" y="3001163"/>
            <a:chExt cx="3064406" cy="2451231"/>
          </a:xfrm>
        </p:grpSpPr>
        <p:grpSp>
          <p:nvGrpSpPr>
            <p:cNvPr id="900" name="Google Shape;900;p53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901" name="Google Shape;901;p5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5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3" name="Google Shape;903;p53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904" name="Google Shape;904;p5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5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6">
  <p:cSld name="CUSTOM_16">
    <p:bg>
      <p:bgPr>
        <a:solidFill>
          <a:schemeClr val="lt2"/>
        </a:solidFill>
      </p:bgPr>
    </p:bg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7" name="Google Shape;907;p54"/>
          <p:cNvGrpSpPr/>
          <p:nvPr/>
        </p:nvGrpSpPr>
        <p:grpSpPr>
          <a:xfrm>
            <a:off x="6949919" y="-1142700"/>
            <a:ext cx="3370993" cy="3371877"/>
            <a:chOff x="6949919" y="-1142700"/>
            <a:chExt cx="3370993" cy="3371877"/>
          </a:xfrm>
        </p:grpSpPr>
        <p:grpSp>
          <p:nvGrpSpPr>
            <p:cNvPr id="908" name="Google Shape;908;p54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909" name="Google Shape;909;p54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54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1" name="Google Shape;911;p54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912" name="Google Shape;912;p54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54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14" name="Google Shape;914;p54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54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16" name="Google Shape;916;p54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917" name="Google Shape;917;p54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54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7">
  <p:cSld name="CUSTOM_17"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0" name="Google Shape;920;p55"/>
          <p:cNvGrpSpPr/>
          <p:nvPr/>
        </p:nvGrpSpPr>
        <p:grpSpPr>
          <a:xfrm>
            <a:off x="6949919" y="-1142700"/>
            <a:ext cx="3813434" cy="5379074"/>
            <a:chOff x="6949919" y="-1142700"/>
            <a:chExt cx="3813434" cy="5379074"/>
          </a:xfrm>
        </p:grpSpPr>
        <p:grpSp>
          <p:nvGrpSpPr>
            <p:cNvPr id="921" name="Google Shape;921;p55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922" name="Google Shape;922;p5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5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4" name="Google Shape;924;p55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925" name="Google Shape;925;p5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5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27" name="Google Shape;927;p55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28" name="Google Shape;928;p55"/>
            <p:cNvGrpSpPr/>
            <p:nvPr/>
          </p:nvGrpSpPr>
          <p:grpSpPr>
            <a:xfrm rot="8100000">
              <a:off x="7034392" y="1940414"/>
              <a:ext cx="3167166" cy="299397"/>
              <a:chOff x="-304800" y="4182975"/>
              <a:chExt cx="3167197" cy="299400"/>
            </a:xfrm>
          </p:grpSpPr>
          <p:sp>
            <p:nvSpPr>
              <p:cNvPr id="929" name="Google Shape;929;p5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5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1" name="Google Shape;931;p55"/>
            <p:cNvGrpSpPr/>
            <p:nvPr/>
          </p:nvGrpSpPr>
          <p:grpSpPr>
            <a:xfrm rot="8100000">
              <a:off x="7647567" y="1940414"/>
              <a:ext cx="3167166" cy="299397"/>
              <a:chOff x="-304800" y="4182975"/>
              <a:chExt cx="3167197" cy="299400"/>
            </a:xfrm>
          </p:grpSpPr>
          <p:sp>
            <p:nvSpPr>
              <p:cNvPr id="932" name="Google Shape;932;p5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5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4" name="Google Shape;934;p55"/>
            <p:cNvGrpSpPr/>
            <p:nvPr/>
          </p:nvGrpSpPr>
          <p:grpSpPr>
            <a:xfrm rot="8100000">
              <a:off x="7340979" y="2861061"/>
              <a:ext cx="3167166" cy="299397"/>
              <a:chOff x="-304800" y="4182975"/>
              <a:chExt cx="3167197" cy="299400"/>
            </a:xfrm>
          </p:grpSpPr>
          <p:sp>
            <p:nvSpPr>
              <p:cNvPr id="935" name="Google Shape;935;p5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5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7" name="Google Shape;937;p55"/>
            <p:cNvGrpSpPr/>
            <p:nvPr/>
          </p:nvGrpSpPr>
          <p:grpSpPr>
            <a:xfrm rot="8100000">
              <a:off x="7954154" y="2861061"/>
              <a:ext cx="3167166" cy="299397"/>
              <a:chOff x="-304800" y="4182975"/>
              <a:chExt cx="3167197" cy="299400"/>
            </a:xfrm>
          </p:grpSpPr>
          <p:sp>
            <p:nvSpPr>
              <p:cNvPr id="938" name="Google Shape;938;p5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5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0" name="Google Shape;940;p55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941" name="Google Shape;941;p5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5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 1">
  <p:cSld name="TITLE_ONLY_1_2_1"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Google Shape;944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1" cy="5225157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 txBox="1"/>
          <p:nvPr>
            <p:ph idx="1" type="subTitle"/>
          </p:nvPr>
        </p:nvSpPr>
        <p:spPr>
          <a:xfrm>
            <a:off x="6124125" y="2307550"/>
            <a:ext cx="2201700" cy="19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76" name="Google Shape;76;p7"/>
          <p:cNvGrpSpPr/>
          <p:nvPr/>
        </p:nvGrpSpPr>
        <p:grpSpPr>
          <a:xfrm rot="10800000">
            <a:off x="7894801" y="572458"/>
            <a:ext cx="1253474" cy="328534"/>
            <a:chOff x="-8549" y="582500"/>
            <a:chExt cx="1253474" cy="328534"/>
          </a:xfrm>
        </p:grpSpPr>
        <p:sp>
          <p:nvSpPr>
            <p:cNvPr id="77" name="Google Shape;77;p7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7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" name="Google Shape;79;p7"/>
          <p:cNvSpPr txBox="1"/>
          <p:nvPr>
            <p:ph type="title"/>
          </p:nvPr>
        </p:nvSpPr>
        <p:spPr>
          <a:xfrm>
            <a:off x="1696075" y="522375"/>
            <a:ext cx="61986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 txBox="1"/>
          <p:nvPr>
            <p:ph type="title"/>
          </p:nvPr>
        </p:nvSpPr>
        <p:spPr>
          <a:xfrm>
            <a:off x="965350" y="1569350"/>
            <a:ext cx="4911000" cy="15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82" name="Google Shape;82;p8"/>
          <p:cNvGrpSpPr/>
          <p:nvPr/>
        </p:nvGrpSpPr>
        <p:grpSpPr>
          <a:xfrm>
            <a:off x="6949919" y="-1142700"/>
            <a:ext cx="3813434" cy="5379074"/>
            <a:chOff x="6949919" y="-1142700"/>
            <a:chExt cx="3813434" cy="5379074"/>
          </a:xfrm>
        </p:grpSpPr>
        <p:grpSp>
          <p:nvGrpSpPr>
            <p:cNvPr id="83" name="Google Shape;83;p8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84" name="Google Shape;84;p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" name="Google Shape;86;p8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87" name="Google Shape;87;p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9" name="Google Shape;89;p8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0" name="Google Shape;90;p8"/>
            <p:cNvGrpSpPr/>
            <p:nvPr/>
          </p:nvGrpSpPr>
          <p:grpSpPr>
            <a:xfrm rot="8100000">
              <a:off x="7034392" y="1940414"/>
              <a:ext cx="3167166" cy="299397"/>
              <a:chOff x="-304800" y="4182975"/>
              <a:chExt cx="3167197" cy="299400"/>
            </a:xfrm>
          </p:grpSpPr>
          <p:sp>
            <p:nvSpPr>
              <p:cNvPr id="91" name="Google Shape;91;p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" name="Google Shape;93;p8"/>
            <p:cNvGrpSpPr/>
            <p:nvPr/>
          </p:nvGrpSpPr>
          <p:grpSpPr>
            <a:xfrm rot="8100000">
              <a:off x="7647567" y="1940414"/>
              <a:ext cx="3167166" cy="299397"/>
              <a:chOff x="-304800" y="4182975"/>
              <a:chExt cx="3167197" cy="299400"/>
            </a:xfrm>
          </p:grpSpPr>
          <p:sp>
            <p:nvSpPr>
              <p:cNvPr id="94" name="Google Shape;94;p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" name="Google Shape;96;p8"/>
            <p:cNvGrpSpPr/>
            <p:nvPr/>
          </p:nvGrpSpPr>
          <p:grpSpPr>
            <a:xfrm rot="8100000">
              <a:off x="7340979" y="2861061"/>
              <a:ext cx="3167166" cy="299397"/>
              <a:chOff x="-304800" y="4182975"/>
              <a:chExt cx="3167197" cy="299400"/>
            </a:xfrm>
          </p:grpSpPr>
          <p:sp>
            <p:nvSpPr>
              <p:cNvPr id="97" name="Google Shape;97;p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" name="Google Shape;99;p8"/>
            <p:cNvGrpSpPr/>
            <p:nvPr/>
          </p:nvGrpSpPr>
          <p:grpSpPr>
            <a:xfrm rot="8100000">
              <a:off x="7954154" y="2861061"/>
              <a:ext cx="3167166" cy="299397"/>
              <a:chOff x="-304800" y="4182975"/>
              <a:chExt cx="3167197" cy="299400"/>
            </a:xfrm>
          </p:grpSpPr>
          <p:sp>
            <p:nvSpPr>
              <p:cNvPr id="100" name="Google Shape;100;p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2" name="Google Shape;102;p8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103" name="Google Shape;103;p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5" name="Google Shape;105;p8"/>
          <p:cNvSpPr txBox="1"/>
          <p:nvPr>
            <p:ph idx="1" type="subTitle"/>
          </p:nvPr>
        </p:nvSpPr>
        <p:spPr>
          <a:xfrm>
            <a:off x="965350" y="3200475"/>
            <a:ext cx="47034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6" name="Google Shape;106;p8"/>
          <p:cNvSpPr/>
          <p:nvPr/>
        </p:nvSpPr>
        <p:spPr>
          <a:xfrm>
            <a:off x="0" y="1640850"/>
            <a:ext cx="807600" cy="186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2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9"/>
          <p:cNvGrpSpPr/>
          <p:nvPr/>
        </p:nvGrpSpPr>
        <p:grpSpPr>
          <a:xfrm>
            <a:off x="6949919" y="-1142700"/>
            <a:ext cx="3813434" cy="5379074"/>
            <a:chOff x="6949919" y="-1142700"/>
            <a:chExt cx="3813434" cy="5379074"/>
          </a:xfrm>
        </p:grpSpPr>
        <p:grpSp>
          <p:nvGrpSpPr>
            <p:cNvPr id="109" name="Google Shape;109;p9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110" name="Google Shape;110;p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" name="Google Shape;112;p9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113" name="Google Shape;113;p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5" name="Google Shape;115;p9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6" name="Google Shape;116;p9"/>
            <p:cNvGrpSpPr/>
            <p:nvPr/>
          </p:nvGrpSpPr>
          <p:grpSpPr>
            <a:xfrm rot="8100000">
              <a:off x="7034392" y="1940414"/>
              <a:ext cx="3167166" cy="299397"/>
              <a:chOff x="-304800" y="4182975"/>
              <a:chExt cx="3167197" cy="299400"/>
            </a:xfrm>
          </p:grpSpPr>
          <p:sp>
            <p:nvSpPr>
              <p:cNvPr id="117" name="Google Shape;117;p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" name="Google Shape;119;p9"/>
            <p:cNvGrpSpPr/>
            <p:nvPr/>
          </p:nvGrpSpPr>
          <p:grpSpPr>
            <a:xfrm rot="8100000">
              <a:off x="7647567" y="1940414"/>
              <a:ext cx="3167166" cy="299397"/>
              <a:chOff x="-304800" y="4182975"/>
              <a:chExt cx="3167197" cy="299400"/>
            </a:xfrm>
          </p:grpSpPr>
          <p:sp>
            <p:nvSpPr>
              <p:cNvPr id="120" name="Google Shape;120;p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9"/>
            <p:cNvGrpSpPr/>
            <p:nvPr/>
          </p:nvGrpSpPr>
          <p:grpSpPr>
            <a:xfrm rot="8100000">
              <a:off x="7340979" y="2861061"/>
              <a:ext cx="3167166" cy="299397"/>
              <a:chOff x="-304800" y="4182975"/>
              <a:chExt cx="3167197" cy="299400"/>
            </a:xfrm>
          </p:grpSpPr>
          <p:sp>
            <p:nvSpPr>
              <p:cNvPr id="123" name="Google Shape;123;p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" name="Google Shape;125;p9"/>
            <p:cNvGrpSpPr/>
            <p:nvPr/>
          </p:nvGrpSpPr>
          <p:grpSpPr>
            <a:xfrm rot="8100000">
              <a:off x="7954154" y="2861061"/>
              <a:ext cx="3167166" cy="299397"/>
              <a:chOff x="-304800" y="4182975"/>
              <a:chExt cx="3167197" cy="299400"/>
            </a:xfrm>
          </p:grpSpPr>
          <p:sp>
            <p:nvSpPr>
              <p:cNvPr id="126" name="Google Shape;126;p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" name="Google Shape;128;p9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129" name="Google Shape;129;p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1" name="Google Shape;131;p9"/>
          <p:cNvSpPr txBox="1"/>
          <p:nvPr>
            <p:ph idx="1" type="subTitle"/>
          </p:nvPr>
        </p:nvSpPr>
        <p:spPr>
          <a:xfrm>
            <a:off x="833700" y="1455050"/>
            <a:ext cx="3155400" cy="45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verpass Black"/>
              <a:buNone/>
              <a:defRPr sz="18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9"/>
          <p:cNvSpPr txBox="1"/>
          <p:nvPr>
            <p:ph idx="2" type="subTitle"/>
          </p:nvPr>
        </p:nvSpPr>
        <p:spPr>
          <a:xfrm>
            <a:off x="833700" y="1937499"/>
            <a:ext cx="2503200" cy="11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9"/>
          <p:cNvSpPr txBox="1"/>
          <p:nvPr>
            <p:ph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34" name="Google Shape;134;p9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135" name="Google Shape;135;p9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9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"/>
          <p:cNvSpPr/>
          <p:nvPr/>
        </p:nvSpPr>
        <p:spPr>
          <a:xfrm>
            <a:off x="0" y="1640850"/>
            <a:ext cx="807600" cy="186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0"/>
          <p:cNvSpPr txBox="1"/>
          <p:nvPr>
            <p:ph type="title"/>
          </p:nvPr>
        </p:nvSpPr>
        <p:spPr>
          <a:xfrm>
            <a:off x="968500" y="1640775"/>
            <a:ext cx="2900100" cy="18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Rubik Black"/>
              <a:buNone/>
              <a:defRPr b="0" sz="20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56" Type="http://schemas.openxmlformats.org/officeDocument/2006/relationships/theme" Target="../theme/theme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2474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verpass"/>
              <a:buChar char="●"/>
              <a:defRPr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</p:sldLayoutIdLst>
  <mc:AlternateContent>
    <mc:Choice Requires="p14">
      <p:transition spd="med" p14:dur="600">
        <p:fade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57"/>
          <p:cNvSpPr txBox="1"/>
          <p:nvPr>
            <p:ph type="ctrTitle"/>
          </p:nvPr>
        </p:nvSpPr>
        <p:spPr>
          <a:xfrm>
            <a:off x="616500" y="2655200"/>
            <a:ext cx="4645500" cy="135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b="0" lang="en"/>
              <a:t>mart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b="0" lang="en"/>
              <a:t>oney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b="0" lang="en"/>
              <a:t>nvestor</a:t>
            </a:r>
            <a:endParaRPr b="0"/>
          </a:p>
        </p:txBody>
      </p:sp>
      <p:grpSp>
        <p:nvGrpSpPr>
          <p:cNvPr id="951" name="Google Shape;951;p57"/>
          <p:cNvGrpSpPr/>
          <p:nvPr/>
        </p:nvGrpSpPr>
        <p:grpSpPr>
          <a:xfrm>
            <a:off x="4203662" y="1039088"/>
            <a:ext cx="5110440" cy="3565413"/>
            <a:chOff x="1190200" y="1058700"/>
            <a:chExt cx="5212075" cy="3635950"/>
          </a:xfrm>
        </p:grpSpPr>
        <p:sp>
          <p:nvSpPr>
            <p:cNvPr id="952" name="Google Shape;952;p57"/>
            <p:cNvSpPr/>
            <p:nvPr/>
          </p:nvSpPr>
          <p:spPr>
            <a:xfrm>
              <a:off x="1190200" y="4224300"/>
              <a:ext cx="5212075" cy="2525"/>
            </a:xfrm>
            <a:custGeom>
              <a:rect b="b" l="l" r="r" t="t"/>
              <a:pathLst>
                <a:path extrusionOk="0" h="101" w="208483">
                  <a:moveTo>
                    <a:pt x="0" y="0"/>
                  </a:moveTo>
                  <a:lnTo>
                    <a:pt x="0" y="101"/>
                  </a:lnTo>
                  <a:lnTo>
                    <a:pt x="208482" y="101"/>
                  </a:lnTo>
                  <a:lnTo>
                    <a:pt x="2084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57"/>
            <p:cNvSpPr/>
            <p:nvPr/>
          </p:nvSpPr>
          <p:spPr>
            <a:xfrm>
              <a:off x="4552600" y="4420275"/>
              <a:ext cx="90075" cy="2525"/>
            </a:xfrm>
            <a:custGeom>
              <a:rect b="b" l="l" r="r" t="t"/>
              <a:pathLst>
                <a:path extrusionOk="0" h="101" w="3603">
                  <a:moveTo>
                    <a:pt x="0" y="0"/>
                  </a:moveTo>
                  <a:lnTo>
                    <a:pt x="0" y="100"/>
                  </a:lnTo>
                  <a:lnTo>
                    <a:pt x="3603" y="100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57"/>
            <p:cNvSpPr/>
            <p:nvPr/>
          </p:nvSpPr>
          <p:spPr>
            <a:xfrm>
              <a:off x="2753800" y="4291025"/>
              <a:ext cx="241875" cy="2525"/>
            </a:xfrm>
            <a:custGeom>
              <a:rect b="b" l="l" r="r" t="t"/>
              <a:pathLst>
                <a:path extrusionOk="0" h="101" w="9675">
                  <a:moveTo>
                    <a:pt x="1" y="0"/>
                  </a:moveTo>
                  <a:lnTo>
                    <a:pt x="1" y="100"/>
                  </a:lnTo>
                  <a:lnTo>
                    <a:pt x="9674" y="100"/>
                  </a:lnTo>
                  <a:lnTo>
                    <a:pt x="96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57"/>
            <p:cNvSpPr/>
            <p:nvPr/>
          </p:nvSpPr>
          <p:spPr>
            <a:xfrm>
              <a:off x="5381525" y="4346875"/>
              <a:ext cx="591275" cy="2550"/>
            </a:xfrm>
            <a:custGeom>
              <a:rect b="b" l="l" r="r" t="t"/>
              <a:pathLst>
                <a:path extrusionOk="0" h="102" w="23651">
                  <a:moveTo>
                    <a:pt x="0" y="1"/>
                  </a:moveTo>
                  <a:lnTo>
                    <a:pt x="0" y="101"/>
                  </a:lnTo>
                  <a:lnTo>
                    <a:pt x="23650" y="101"/>
                  </a:lnTo>
                  <a:lnTo>
                    <a:pt x="236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57"/>
            <p:cNvSpPr/>
            <p:nvPr/>
          </p:nvSpPr>
          <p:spPr>
            <a:xfrm>
              <a:off x="1635500" y="4346875"/>
              <a:ext cx="590450" cy="2550"/>
            </a:xfrm>
            <a:custGeom>
              <a:rect b="b" l="l" r="r" t="t"/>
              <a:pathLst>
                <a:path extrusionOk="0" h="102" w="23618">
                  <a:moveTo>
                    <a:pt x="1" y="1"/>
                  </a:moveTo>
                  <a:lnTo>
                    <a:pt x="1" y="101"/>
                  </a:lnTo>
                  <a:lnTo>
                    <a:pt x="23618" y="101"/>
                  </a:lnTo>
                  <a:lnTo>
                    <a:pt x="236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57"/>
            <p:cNvSpPr/>
            <p:nvPr/>
          </p:nvSpPr>
          <p:spPr>
            <a:xfrm>
              <a:off x="2371025" y="1198800"/>
              <a:ext cx="2767850" cy="1503600"/>
            </a:xfrm>
            <a:custGeom>
              <a:rect b="b" l="l" r="r" t="t"/>
              <a:pathLst>
                <a:path extrusionOk="0" h="60144" w="110714">
                  <a:moveTo>
                    <a:pt x="1" y="1"/>
                  </a:moveTo>
                  <a:lnTo>
                    <a:pt x="1" y="60144"/>
                  </a:lnTo>
                  <a:lnTo>
                    <a:pt x="110713" y="60144"/>
                  </a:lnTo>
                  <a:lnTo>
                    <a:pt x="110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57"/>
            <p:cNvSpPr/>
            <p:nvPr/>
          </p:nvSpPr>
          <p:spPr>
            <a:xfrm>
              <a:off x="2340175" y="1198800"/>
              <a:ext cx="2767000" cy="1503600"/>
            </a:xfrm>
            <a:custGeom>
              <a:rect b="b" l="l" r="r" t="t"/>
              <a:pathLst>
                <a:path extrusionOk="0" h="60144" w="110680">
                  <a:moveTo>
                    <a:pt x="1" y="1"/>
                  </a:moveTo>
                  <a:lnTo>
                    <a:pt x="1" y="60144"/>
                  </a:lnTo>
                  <a:lnTo>
                    <a:pt x="110680" y="60144"/>
                  </a:lnTo>
                  <a:lnTo>
                    <a:pt x="1106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57"/>
            <p:cNvSpPr/>
            <p:nvPr/>
          </p:nvSpPr>
          <p:spPr>
            <a:xfrm>
              <a:off x="2396050" y="1262175"/>
              <a:ext cx="2655250" cy="1376850"/>
            </a:xfrm>
            <a:custGeom>
              <a:rect b="b" l="l" r="r" t="t"/>
              <a:pathLst>
                <a:path extrusionOk="0" h="55074" w="106210">
                  <a:moveTo>
                    <a:pt x="0" y="1"/>
                  </a:moveTo>
                  <a:lnTo>
                    <a:pt x="0" y="55073"/>
                  </a:lnTo>
                  <a:lnTo>
                    <a:pt x="106210" y="55073"/>
                  </a:lnTo>
                  <a:lnTo>
                    <a:pt x="1062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57"/>
            <p:cNvSpPr/>
            <p:nvPr/>
          </p:nvSpPr>
          <p:spPr>
            <a:xfrm>
              <a:off x="2396050" y="1262175"/>
              <a:ext cx="24200" cy="1376850"/>
            </a:xfrm>
            <a:custGeom>
              <a:rect b="b" l="l" r="r" t="t"/>
              <a:pathLst>
                <a:path extrusionOk="0" h="55074" w="968">
                  <a:moveTo>
                    <a:pt x="0" y="1"/>
                  </a:moveTo>
                  <a:lnTo>
                    <a:pt x="0" y="55073"/>
                  </a:lnTo>
                  <a:lnTo>
                    <a:pt x="968" y="55073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57"/>
            <p:cNvSpPr/>
            <p:nvPr/>
          </p:nvSpPr>
          <p:spPr>
            <a:xfrm>
              <a:off x="2362700" y="2312100"/>
              <a:ext cx="2721950" cy="85075"/>
            </a:xfrm>
            <a:custGeom>
              <a:rect b="b" l="l" r="r" t="t"/>
              <a:pathLst>
                <a:path extrusionOk="0" h="3403" w="108878">
                  <a:moveTo>
                    <a:pt x="0" y="0"/>
                  </a:moveTo>
                  <a:lnTo>
                    <a:pt x="0" y="3403"/>
                  </a:lnTo>
                  <a:lnTo>
                    <a:pt x="108878" y="3403"/>
                  </a:lnTo>
                  <a:lnTo>
                    <a:pt x="1088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57"/>
            <p:cNvSpPr/>
            <p:nvPr/>
          </p:nvSpPr>
          <p:spPr>
            <a:xfrm>
              <a:off x="2362700" y="1589925"/>
              <a:ext cx="2721950" cy="85075"/>
            </a:xfrm>
            <a:custGeom>
              <a:rect b="b" l="l" r="r" t="t"/>
              <a:pathLst>
                <a:path extrusionOk="0" h="3403" w="108878">
                  <a:moveTo>
                    <a:pt x="0" y="0"/>
                  </a:moveTo>
                  <a:lnTo>
                    <a:pt x="0" y="3402"/>
                  </a:lnTo>
                  <a:lnTo>
                    <a:pt x="108878" y="3402"/>
                  </a:lnTo>
                  <a:lnTo>
                    <a:pt x="1088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57"/>
            <p:cNvSpPr/>
            <p:nvPr/>
          </p:nvSpPr>
          <p:spPr>
            <a:xfrm>
              <a:off x="2225925" y="1058700"/>
              <a:ext cx="101775" cy="87200"/>
            </a:xfrm>
            <a:custGeom>
              <a:rect b="b" l="l" r="r" t="t"/>
              <a:pathLst>
                <a:path extrusionOk="0" h="3488" w="4071">
                  <a:moveTo>
                    <a:pt x="1735" y="0"/>
                  </a:moveTo>
                  <a:cubicBezTo>
                    <a:pt x="801" y="0"/>
                    <a:pt x="1" y="801"/>
                    <a:pt x="1" y="1735"/>
                  </a:cubicBezTo>
                  <a:cubicBezTo>
                    <a:pt x="1" y="2794"/>
                    <a:pt x="867" y="3487"/>
                    <a:pt x="1759" y="3487"/>
                  </a:cubicBezTo>
                  <a:cubicBezTo>
                    <a:pt x="2188" y="3487"/>
                    <a:pt x="2623" y="3327"/>
                    <a:pt x="2969" y="2969"/>
                  </a:cubicBezTo>
                  <a:cubicBezTo>
                    <a:pt x="4070" y="1869"/>
                    <a:pt x="3303" y="0"/>
                    <a:pt x="1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57"/>
            <p:cNvSpPr/>
            <p:nvPr/>
          </p:nvSpPr>
          <p:spPr>
            <a:xfrm>
              <a:off x="2397725" y="1102075"/>
              <a:ext cx="24200" cy="49225"/>
            </a:xfrm>
            <a:custGeom>
              <a:rect b="b" l="l" r="r" t="t"/>
              <a:pathLst>
                <a:path extrusionOk="0" h="1969" w="968">
                  <a:moveTo>
                    <a:pt x="501" y="0"/>
                  </a:moveTo>
                  <a:cubicBezTo>
                    <a:pt x="234" y="0"/>
                    <a:pt x="0" y="200"/>
                    <a:pt x="0" y="467"/>
                  </a:cubicBezTo>
                  <a:lnTo>
                    <a:pt x="0" y="1468"/>
                  </a:lnTo>
                  <a:cubicBezTo>
                    <a:pt x="0" y="1735"/>
                    <a:pt x="200" y="1968"/>
                    <a:pt x="501" y="1968"/>
                  </a:cubicBezTo>
                  <a:cubicBezTo>
                    <a:pt x="734" y="1968"/>
                    <a:pt x="968" y="1735"/>
                    <a:pt x="968" y="1501"/>
                  </a:cubicBezTo>
                  <a:lnTo>
                    <a:pt x="968" y="467"/>
                  </a:lnTo>
                  <a:cubicBezTo>
                    <a:pt x="934" y="200"/>
                    <a:pt x="734" y="0"/>
                    <a:pt x="5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57"/>
            <p:cNvSpPr/>
            <p:nvPr/>
          </p:nvSpPr>
          <p:spPr>
            <a:xfrm>
              <a:off x="2280975" y="1102075"/>
              <a:ext cx="2803675" cy="316075"/>
            </a:xfrm>
            <a:custGeom>
              <a:rect b="b" l="l" r="r" t="t"/>
              <a:pathLst>
                <a:path extrusionOk="0" h="12643" w="112147">
                  <a:moveTo>
                    <a:pt x="0" y="0"/>
                  </a:moveTo>
                  <a:lnTo>
                    <a:pt x="0" y="12642"/>
                  </a:lnTo>
                  <a:lnTo>
                    <a:pt x="112147" y="12642"/>
                  </a:lnTo>
                  <a:lnTo>
                    <a:pt x="1121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57"/>
            <p:cNvSpPr/>
            <p:nvPr/>
          </p:nvSpPr>
          <p:spPr>
            <a:xfrm>
              <a:off x="4944525" y="1058700"/>
              <a:ext cx="86775" cy="87600"/>
            </a:xfrm>
            <a:custGeom>
              <a:rect b="b" l="l" r="r" t="t"/>
              <a:pathLst>
                <a:path extrusionOk="0" h="3504" w="3471">
                  <a:moveTo>
                    <a:pt x="1735" y="0"/>
                  </a:moveTo>
                  <a:cubicBezTo>
                    <a:pt x="768" y="0"/>
                    <a:pt x="1" y="801"/>
                    <a:pt x="1" y="1735"/>
                  </a:cubicBezTo>
                  <a:cubicBezTo>
                    <a:pt x="1" y="2702"/>
                    <a:pt x="768" y="3503"/>
                    <a:pt x="1735" y="3503"/>
                  </a:cubicBezTo>
                  <a:cubicBezTo>
                    <a:pt x="2669" y="3503"/>
                    <a:pt x="3470" y="2702"/>
                    <a:pt x="3470" y="1735"/>
                  </a:cubicBezTo>
                  <a:cubicBezTo>
                    <a:pt x="3470" y="801"/>
                    <a:pt x="2669" y="0"/>
                    <a:pt x="1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57"/>
            <p:cNvSpPr/>
            <p:nvPr/>
          </p:nvSpPr>
          <p:spPr>
            <a:xfrm>
              <a:off x="1909032" y="3475421"/>
              <a:ext cx="2063573" cy="748900"/>
            </a:xfrm>
            <a:custGeom>
              <a:rect b="b" l="l" r="r" t="t"/>
              <a:pathLst>
                <a:path extrusionOk="0" h="29956" w="61779">
                  <a:moveTo>
                    <a:pt x="1" y="1"/>
                  </a:moveTo>
                  <a:lnTo>
                    <a:pt x="1" y="29955"/>
                  </a:lnTo>
                  <a:lnTo>
                    <a:pt x="61778" y="29955"/>
                  </a:lnTo>
                  <a:lnTo>
                    <a:pt x="617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57"/>
            <p:cNvSpPr/>
            <p:nvPr/>
          </p:nvSpPr>
          <p:spPr>
            <a:xfrm>
              <a:off x="2487775" y="3726450"/>
              <a:ext cx="326925" cy="331925"/>
            </a:xfrm>
            <a:custGeom>
              <a:rect b="b" l="l" r="r" t="t"/>
              <a:pathLst>
                <a:path extrusionOk="0" h="13277" w="13077">
                  <a:moveTo>
                    <a:pt x="1" y="0"/>
                  </a:moveTo>
                  <a:lnTo>
                    <a:pt x="1" y="13276"/>
                  </a:lnTo>
                  <a:lnTo>
                    <a:pt x="13077" y="13276"/>
                  </a:lnTo>
                  <a:lnTo>
                    <a:pt x="130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57"/>
            <p:cNvSpPr/>
            <p:nvPr/>
          </p:nvSpPr>
          <p:spPr>
            <a:xfrm>
              <a:off x="1904025" y="3555475"/>
              <a:ext cx="2068175" cy="42575"/>
            </a:xfrm>
            <a:custGeom>
              <a:rect b="b" l="l" r="r" t="t"/>
              <a:pathLst>
                <a:path extrusionOk="0" h="1703" w="82727">
                  <a:moveTo>
                    <a:pt x="1" y="1"/>
                  </a:moveTo>
                  <a:lnTo>
                    <a:pt x="1" y="1702"/>
                  </a:lnTo>
                  <a:lnTo>
                    <a:pt x="82726" y="1702"/>
                  </a:lnTo>
                  <a:lnTo>
                    <a:pt x="827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57"/>
            <p:cNvSpPr/>
            <p:nvPr/>
          </p:nvSpPr>
          <p:spPr>
            <a:xfrm>
              <a:off x="3453475" y="3449575"/>
              <a:ext cx="547900" cy="123450"/>
            </a:xfrm>
            <a:custGeom>
              <a:rect b="b" l="l" r="r" t="t"/>
              <a:pathLst>
                <a:path extrusionOk="0" h="4938" w="21916">
                  <a:moveTo>
                    <a:pt x="0" y="1"/>
                  </a:moveTo>
                  <a:lnTo>
                    <a:pt x="0" y="4937"/>
                  </a:lnTo>
                  <a:lnTo>
                    <a:pt x="21916" y="4937"/>
                  </a:lnTo>
                  <a:lnTo>
                    <a:pt x="219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57"/>
            <p:cNvSpPr/>
            <p:nvPr/>
          </p:nvSpPr>
          <p:spPr>
            <a:xfrm>
              <a:off x="1880675" y="3449575"/>
              <a:ext cx="1572825" cy="123450"/>
            </a:xfrm>
            <a:custGeom>
              <a:rect b="b" l="l" r="r" t="t"/>
              <a:pathLst>
                <a:path extrusionOk="0" h="4938" w="62913">
                  <a:moveTo>
                    <a:pt x="1" y="1"/>
                  </a:moveTo>
                  <a:lnTo>
                    <a:pt x="1" y="4937"/>
                  </a:lnTo>
                  <a:lnTo>
                    <a:pt x="62912" y="4937"/>
                  </a:lnTo>
                  <a:lnTo>
                    <a:pt x="629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57"/>
            <p:cNvSpPr/>
            <p:nvPr/>
          </p:nvSpPr>
          <p:spPr>
            <a:xfrm>
              <a:off x="2325175" y="3239425"/>
              <a:ext cx="778075" cy="210175"/>
            </a:xfrm>
            <a:custGeom>
              <a:rect b="b" l="l" r="r" t="t"/>
              <a:pathLst>
                <a:path extrusionOk="0" h="8407" w="31123">
                  <a:moveTo>
                    <a:pt x="0" y="1"/>
                  </a:moveTo>
                  <a:cubicBezTo>
                    <a:pt x="0" y="1"/>
                    <a:pt x="400" y="8407"/>
                    <a:pt x="15545" y="8407"/>
                  </a:cubicBezTo>
                  <a:cubicBezTo>
                    <a:pt x="30722" y="8407"/>
                    <a:pt x="31122" y="1"/>
                    <a:pt x="31122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57"/>
            <p:cNvSpPr/>
            <p:nvPr/>
          </p:nvSpPr>
          <p:spPr>
            <a:xfrm>
              <a:off x="2325175" y="3100150"/>
              <a:ext cx="778075" cy="210175"/>
            </a:xfrm>
            <a:custGeom>
              <a:rect b="b" l="l" r="r" t="t"/>
              <a:pathLst>
                <a:path extrusionOk="0" h="8407" w="31123">
                  <a:moveTo>
                    <a:pt x="0" y="1"/>
                  </a:moveTo>
                  <a:cubicBezTo>
                    <a:pt x="0" y="1"/>
                    <a:pt x="400" y="8407"/>
                    <a:pt x="15545" y="8407"/>
                  </a:cubicBezTo>
                  <a:cubicBezTo>
                    <a:pt x="30722" y="8407"/>
                    <a:pt x="31122" y="1"/>
                    <a:pt x="31122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57"/>
            <p:cNvSpPr/>
            <p:nvPr/>
          </p:nvSpPr>
          <p:spPr>
            <a:xfrm>
              <a:off x="1774775" y="4458625"/>
              <a:ext cx="4042900" cy="236025"/>
            </a:xfrm>
            <a:custGeom>
              <a:rect b="b" l="l" r="r" t="t"/>
              <a:pathLst>
                <a:path extrusionOk="0" h="9441" w="161716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57"/>
            <p:cNvSpPr/>
            <p:nvPr/>
          </p:nvSpPr>
          <p:spPr>
            <a:xfrm>
              <a:off x="2160875" y="4350225"/>
              <a:ext cx="1024100" cy="192650"/>
            </a:xfrm>
            <a:custGeom>
              <a:rect b="b" l="l" r="r" t="t"/>
              <a:pathLst>
                <a:path extrusionOk="0" h="7706" w="40964">
                  <a:moveTo>
                    <a:pt x="1" y="0"/>
                  </a:moveTo>
                  <a:lnTo>
                    <a:pt x="1" y="7706"/>
                  </a:lnTo>
                  <a:lnTo>
                    <a:pt x="40963" y="7706"/>
                  </a:lnTo>
                  <a:lnTo>
                    <a:pt x="409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57"/>
            <p:cNvSpPr/>
            <p:nvPr/>
          </p:nvSpPr>
          <p:spPr>
            <a:xfrm>
              <a:off x="2160875" y="4350225"/>
              <a:ext cx="1024100" cy="21700"/>
            </a:xfrm>
            <a:custGeom>
              <a:rect b="b" l="l" r="r" t="t"/>
              <a:pathLst>
                <a:path extrusionOk="0" h="868" w="40964">
                  <a:moveTo>
                    <a:pt x="1" y="0"/>
                  </a:moveTo>
                  <a:lnTo>
                    <a:pt x="1" y="868"/>
                  </a:lnTo>
                  <a:lnTo>
                    <a:pt x="40963" y="868"/>
                  </a:lnTo>
                  <a:lnTo>
                    <a:pt x="40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57"/>
            <p:cNvSpPr/>
            <p:nvPr/>
          </p:nvSpPr>
          <p:spPr>
            <a:xfrm>
              <a:off x="2235925" y="4350225"/>
              <a:ext cx="40900" cy="192650"/>
            </a:xfrm>
            <a:custGeom>
              <a:rect b="b" l="l" r="r" t="t"/>
              <a:pathLst>
                <a:path extrusionOk="0" h="7706" w="1636">
                  <a:moveTo>
                    <a:pt x="1" y="0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57"/>
            <p:cNvSpPr/>
            <p:nvPr/>
          </p:nvSpPr>
          <p:spPr>
            <a:xfrm>
              <a:off x="2328500" y="4350225"/>
              <a:ext cx="40900" cy="192650"/>
            </a:xfrm>
            <a:custGeom>
              <a:rect b="b" l="l" r="r" t="t"/>
              <a:pathLst>
                <a:path extrusionOk="0" h="7706" w="1636">
                  <a:moveTo>
                    <a:pt x="1" y="0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57"/>
            <p:cNvSpPr/>
            <p:nvPr/>
          </p:nvSpPr>
          <p:spPr>
            <a:xfrm>
              <a:off x="2421075" y="4350225"/>
              <a:ext cx="40875" cy="192650"/>
            </a:xfrm>
            <a:custGeom>
              <a:rect b="b" l="l" r="r" t="t"/>
              <a:pathLst>
                <a:path extrusionOk="0" h="7706" w="1635">
                  <a:moveTo>
                    <a:pt x="0" y="0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57"/>
            <p:cNvSpPr/>
            <p:nvPr/>
          </p:nvSpPr>
          <p:spPr>
            <a:xfrm>
              <a:off x="2513625" y="4350225"/>
              <a:ext cx="40900" cy="192650"/>
            </a:xfrm>
            <a:custGeom>
              <a:rect b="b" l="l" r="r" t="t"/>
              <a:pathLst>
                <a:path extrusionOk="0" h="7706" w="1636">
                  <a:moveTo>
                    <a:pt x="1" y="0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57"/>
            <p:cNvSpPr/>
            <p:nvPr/>
          </p:nvSpPr>
          <p:spPr>
            <a:xfrm>
              <a:off x="2606200" y="4350225"/>
              <a:ext cx="40875" cy="192650"/>
            </a:xfrm>
            <a:custGeom>
              <a:rect b="b" l="l" r="r" t="t"/>
              <a:pathLst>
                <a:path extrusionOk="0" h="7706" w="1635">
                  <a:moveTo>
                    <a:pt x="0" y="0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57"/>
            <p:cNvSpPr/>
            <p:nvPr/>
          </p:nvSpPr>
          <p:spPr>
            <a:xfrm>
              <a:off x="2698775" y="4350225"/>
              <a:ext cx="40875" cy="192650"/>
            </a:xfrm>
            <a:custGeom>
              <a:rect b="b" l="l" r="r" t="t"/>
              <a:pathLst>
                <a:path extrusionOk="0" h="7706" w="1635">
                  <a:moveTo>
                    <a:pt x="0" y="0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57"/>
            <p:cNvSpPr/>
            <p:nvPr/>
          </p:nvSpPr>
          <p:spPr>
            <a:xfrm>
              <a:off x="2791325" y="4350225"/>
              <a:ext cx="40900" cy="192650"/>
            </a:xfrm>
            <a:custGeom>
              <a:rect b="b" l="l" r="r" t="t"/>
              <a:pathLst>
                <a:path extrusionOk="0" h="7706" w="1636">
                  <a:moveTo>
                    <a:pt x="1" y="0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57"/>
            <p:cNvSpPr/>
            <p:nvPr/>
          </p:nvSpPr>
          <p:spPr>
            <a:xfrm>
              <a:off x="2884725" y="4350225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1" y="0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57"/>
            <p:cNvSpPr/>
            <p:nvPr/>
          </p:nvSpPr>
          <p:spPr>
            <a:xfrm>
              <a:off x="2977300" y="4350225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0" y="0"/>
                  </a:moveTo>
                  <a:lnTo>
                    <a:pt x="0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57"/>
            <p:cNvSpPr/>
            <p:nvPr/>
          </p:nvSpPr>
          <p:spPr>
            <a:xfrm>
              <a:off x="3069875" y="4350225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0" y="0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57"/>
            <p:cNvSpPr/>
            <p:nvPr/>
          </p:nvSpPr>
          <p:spPr>
            <a:xfrm>
              <a:off x="2120025" y="4157575"/>
              <a:ext cx="1023250" cy="192675"/>
            </a:xfrm>
            <a:custGeom>
              <a:rect b="b" l="l" r="r" t="t"/>
              <a:pathLst>
                <a:path extrusionOk="0" h="7707" w="40930">
                  <a:moveTo>
                    <a:pt x="0" y="1"/>
                  </a:moveTo>
                  <a:lnTo>
                    <a:pt x="0" y="7706"/>
                  </a:lnTo>
                  <a:lnTo>
                    <a:pt x="40929" y="7706"/>
                  </a:lnTo>
                  <a:lnTo>
                    <a:pt x="409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57"/>
            <p:cNvSpPr/>
            <p:nvPr/>
          </p:nvSpPr>
          <p:spPr>
            <a:xfrm>
              <a:off x="2120025" y="4157575"/>
              <a:ext cx="1023250" cy="21725"/>
            </a:xfrm>
            <a:custGeom>
              <a:rect b="b" l="l" r="r" t="t"/>
              <a:pathLst>
                <a:path extrusionOk="0" h="869" w="40930">
                  <a:moveTo>
                    <a:pt x="0" y="1"/>
                  </a:moveTo>
                  <a:lnTo>
                    <a:pt x="0" y="868"/>
                  </a:lnTo>
                  <a:lnTo>
                    <a:pt x="40929" y="868"/>
                  </a:lnTo>
                  <a:lnTo>
                    <a:pt x="40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57"/>
            <p:cNvSpPr/>
            <p:nvPr/>
          </p:nvSpPr>
          <p:spPr>
            <a:xfrm>
              <a:off x="2194250" y="4157575"/>
              <a:ext cx="40875" cy="192675"/>
            </a:xfrm>
            <a:custGeom>
              <a:rect b="b" l="l" r="r" t="t"/>
              <a:pathLst>
                <a:path extrusionOk="0" h="7707" w="1635">
                  <a:moveTo>
                    <a:pt x="0" y="1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57"/>
            <p:cNvSpPr/>
            <p:nvPr/>
          </p:nvSpPr>
          <p:spPr>
            <a:xfrm>
              <a:off x="2286800" y="4157575"/>
              <a:ext cx="40900" cy="192675"/>
            </a:xfrm>
            <a:custGeom>
              <a:rect b="b" l="l" r="r" t="t"/>
              <a:pathLst>
                <a:path extrusionOk="0" h="7707" w="1636">
                  <a:moveTo>
                    <a:pt x="1" y="1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57"/>
            <p:cNvSpPr/>
            <p:nvPr/>
          </p:nvSpPr>
          <p:spPr>
            <a:xfrm>
              <a:off x="2379375" y="4157575"/>
              <a:ext cx="40875" cy="192675"/>
            </a:xfrm>
            <a:custGeom>
              <a:rect b="b" l="l" r="r" t="t"/>
              <a:pathLst>
                <a:path extrusionOk="0" h="7707" w="1635">
                  <a:moveTo>
                    <a:pt x="0" y="1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57"/>
            <p:cNvSpPr/>
            <p:nvPr/>
          </p:nvSpPr>
          <p:spPr>
            <a:xfrm>
              <a:off x="2471925" y="4157575"/>
              <a:ext cx="40900" cy="192675"/>
            </a:xfrm>
            <a:custGeom>
              <a:rect b="b" l="l" r="r" t="t"/>
              <a:pathLst>
                <a:path extrusionOk="0" h="7707" w="1636">
                  <a:moveTo>
                    <a:pt x="1" y="1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57"/>
            <p:cNvSpPr/>
            <p:nvPr/>
          </p:nvSpPr>
          <p:spPr>
            <a:xfrm>
              <a:off x="2565325" y="4157575"/>
              <a:ext cx="40075" cy="192675"/>
            </a:xfrm>
            <a:custGeom>
              <a:rect b="b" l="l" r="r" t="t"/>
              <a:pathLst>
                <a:path extrusionOk="0" h="7707" w="1603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57"/>
            <p:cNvSpPr/>
            <p:nvPr/>
          </p:nvSpPr>
          <p:spPr>
            <a:xfrm>
              <a:off x="2657075" y="4157575"/>
              <a:ext cx="40875" cy="192675"/>
            </a:xfrm>
            <a:custGeom>
              <a:rect b="b" l="l" r="r" t="t"/>
              <a:pathLst>
                <a:path extrusionOk="0" h="7707" w="1635">
                  <a:moveTo>
                    <a:pt x="0" y="1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57"/>
            <p:cNvSpPr/>
            <p:nvPr/>
          </p:nvSpPr>
          <p:spPr>
            <a:xfrm>
              <a:off x="2749625" y="4157575"/>
              <a:ext cx="40900" cy="192675"/>
            </a:xfrm>
            <a:custGeom>
              <a:rect b="b" l="l" r="r" t="t"/>
              <a:pathLst>
                <a:path extrusionOk="0" h="7707" w="1636">
                  <a:moveTo>
                    <a:pt x="1" y="1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57"/>
            <p:cNvSpPr/>
            <p:nvPr/>
          </p:nvSpPr>
          <p:spPr>
            <a:xfrm>
              <a:off x="2843025" y="4157575"/>
              <a:ext cx="40075" cy="192675"/>
            </a:xfrm>
            <a:custGeom>
              <a:rect b="b" l="l" r="r" t="t"/>
              <a:pathLst>
                <a:path extrusionOk="0" h="7707" w="1603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57"/>
            <p:cNvSpPr/>
            <p:nvPr/>
          </p:nvSpPr>
          <p:spPr>
            <a:xfrm>
              <a:off x="2935600" y="4157575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57"/>
            <p:cNvSpPr/>
            <p:nvPr/>
          </p:nvSpPr>
          <p:spPr>
            <a:xfrm>
              <a:off x="3028175" y="4157575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57"/>
            <p:cNvSpPr/>
            <p:nvPr/>
          </p:nvSpPr>
          <p:spPr>
            <a:xfrm>
              <a:off x="2090000" y="3964950"/>
              <a:ext cx="1024075" cy="192650"/>
            </a:xfrm>
            <a:custGeom>
              <a:rect b="b" l="l" r="r" t="t"/>
              <a:pathLst>
                <a:path extrusionOk="0" h="7706" w="40963">
                  <a:moveTo>
                    <a:pt x="0" y="0"/>
                  </a:moveTo>
                  <a:lnTo>
                    <a:pt x="0" y="7706"/>
                  </a:lnTo>
                  <a:lnTo>
                    <a:pt x="40963" y="7706"/>
                  </a:lnTo>
                  <a:lnTo>
                    <a:pt x="409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57"/>
            <p:cNvSpPr/>
            <p:nvPr/>
          </p:nvSpPr>
          <p:spPr>
            <a:xfrm>
              <a:off x="2090000" y="3964950"/>
              <a:ext cx="1024075" cy="21700"/>
            </a:xfrm>
            <a:custGeom>
              <a:rect b="b" l="l" r="r" t="t"/>
              <a:pathLst>
                <a:path extrusionOk="0" h="868" w="40963">
                  <a:moveTo>
                    <a:pt x="0" y="0"/>
                  </a:moveTo>
                  <a:lnTo>
                    <a:pt x="0" y="868"/>
                  </a:lnTo>
                  <a:lnTo>
                    <a:pt x="40963" y="868"/>
                  </a:lnTo>
                  <a:lnTo>
                    <a:pt x="40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57"/>
            <p:cNvSpPr/>
            <p:nvPr/>
          </p:nvSpPr>
          <p:spPr>
            <a:xfrm>
              <a:off x="2165050" y="3964950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1" y="0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57"/>
            <p:cNvSpPr/>
            <p:nvPr/>
          </p:nvSpPr>
          <p:spPr>
            <a:xfrm>
              <a:off x="2257625" y="3964950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0" y="0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57"/>
            <p:cNvSpPr/>
            <p:nvPr/>
          </p:nvSpPr>
          <p:spPr>
            <a:xfrm>
              <a:off x="2350175" y="3964950"/>
              <a:ext cx="40900" cy="192650"/>
            </a:xfrm>
            <a:custGeom>
              <a:rect b="b" l="l" r="r" t="t"/>
              <a:pathLst>
                <a:path extrusionOk="0" h="7706" w="1636">
                  <a:moveTo>
                    <a:pt x="1" y="0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57"/>
            <p:cNvSpPr/>
            <p:nvPr/>
          </p:nvSpPr>
          <p:spPr>
            <a:xfrm>
              <a:off x="2442750" y="3964950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0" y="0"/>
                  </a:moveTo>
                  <a:lnTo>
                    <a:pt x="0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57"/>
            <p:cNvSpPr/>
            <p:nvPr/>
          </p:nvSpPr>
          <p:spPr>
            <a:xfrm>
              <a:off x="2535325" y="3964950"/>
              <a:ext cx="40875" cy="192650"/>
            </a:xfrm>
            <a:custGeom>
              <a:rect b="b" l="l" r="r" t="t"/>
              <a:pathLst>
                <a:path extrusionOk="0" h="7706" w="1635">
                  <a:moveTo>
                    <a:pt x="0" y="0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57"/>
            <p:cNvSpPr/>
            <p:nvPr/>
          </p:nvSpPr>
          <p:spPr>
            <a:xfrm>
              <a:off x="2627875" y="3964950"/>
              <a:ext cx="40900" cy="192650"/>
            </a:xfrm>
            <a:custGeom>
              <a:rect b="b" l="l" r="r" t="t"/>
              <a:pathLst>
                <a:path extrusionOk="0" h="7706" w="1636">
                  <a:moveTo>
                    <a:pt x="1" y="0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57"/>
            <p:cNvSpPr/>
            <p:nvPr/>
          </p:nvSpPr>
          <p:spPr>
            <a:xfrm>
              <a:off x="2720450" y="3964950"/>
              <a:ext cx="40875" cy="192650"/>
            </a:xfrm>
            <a:custGeom>
              <a:rect b="b" l="l" r="r" t="t"/>
              <a:pathLst>
                <a:path extrusionOk="0" h="7706" w="1635">
                  <a:moveTo>
                    <a:pt x="0" y="0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57"/>
            <p:cNvSpPr/>
            <p:nvPr/>
          </p:nvSpPr>
          <p:spPr>
            <a:xfrm>
              <a:off x="2813025" y="3964950"/>
              <a:ext cx="40875" cy="192650"/>
            </a:xfrm>
            <a:custGeom>
              <a:rect b="b" l="l" r="r" t="t"/>
              <a:pathLst>
                <a:path extrusionOk="0" h="7706" w="1635">
                  <a:moveTo>
                    <a:pt x="0" y="0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57"/>
            <p:cNvSpPr/>
            <p:nvPr/>
          </p:nvSpPr>
          <p:spPr>
            <a:xfrm>
              <a:off x="2905575" y="3964950"/>
              <a:ext cx="40900" cy="192650"/>
            </a:xfrm>
            <a:custGeom>
              <a:rect b="b" l="l" r="r" t="t"/>
              <a:pathLst>
                <a:path extrusionOk="0" h="7706" w="1636">
                  <a:moveTo>
                    <a:pt x="1" y="0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57"/>
            <p:cNvSpPr/>
            <p:nvPr/>
          </p:nvSpPr>
          <p:spPr>
            <a:xfrm>
              <a:off x="2998150" y="3964950"/>
              <a:ext cx="40875" cy="192650"/>
            </a:xfrm>
            <a:custGeom>
              <a:rect b="b" l="l" r="r" t="t"/>
              <a:pathLst>
                <a:path extrusionOk="0" h="7706" w="1635">
                  <a:moveTo>
                    <a:pt x="0" y="0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57"/>
            <p:cNvSpPr/>
            <p:nvPr/>
          </p:nvSpPr>
          <p:spPr>
            <a:xfrm>
              <a:off x="2136700" y="3772300"/>
              <a:ext cx="1023250" cy="192675"/>
            </a:xfrm>
            <a:custGeom>
              <a:rect b="b" l="l" r="r" t="t"/>
              <a:pathLst>
                <a:path extrusionOk="0" h="7707" w="40930">
                  <a:moveTo>
                    <a:pt x="0" y="1"/>
                  </a:moveTo>
                  <a:lnTo>
                    <a:pt x="0" y="7706"/>
                  </a:lnTo>
                  <a:lnTo>
                    <a:pt x="40930" y="7706"/>
                  </a:lnTo>
                  <a:lnTo>
                    <a:pt x="409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57"/>
            <p:cNvSpPr/>
            <p:nvPr/>
          </p:nvSpPr>
          <p:spPr>
            <a:xfrm>
              <a:off x="2136700" y="3772300"/>
              <a:ext cx="1023250" cy="21725"/>
            </a:xfrm>
            <a:custGeom>
              <a:rect b="b" l="l" r="r" t="t"/>
              <a:pathLst>
                <a:path extrusionOk="0" h="869" w="40930">
                  <a:moveTo>
                    <a:pt x="0" y="1"/>
                  </a:moveTo>
                  <a:lnTo>
                    <a:pt x="0" y="868"/>
                  </a:lnTo>
                  <a:lnTo>
                    <a:pt x="40930" y="868"/>
                  </a:lnTo>
                  <a:lnTo>
                    <a:pt x="409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57"/>
            <p:cNvSpPr/>
            <p:nvPr/>
          </p:nvSpPr>
          <p:spPr>
            <a:xfrm>
              <a:off x="2210925" y="3772300"/>
              <a:ext cx="40875" cy="192675"/>
            </a:xfrm>
            <a:custGeom>
              <a:rect b="b" l="l" r="r" t="t"/>
              <a:pathLst>
                <a:path extrusionOk="0" h="7707" w="1635">
                  <a:moveTo>
                    <a:pt x="0" y="1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57"/>
            <p:cNvSpPr/>
            <p:nvPr/>
          </p:nvSpPr>
          <p:spPr>
            <a:xfrm>
              <a:off x="2304325" y="3772300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57"/>
            <p:cNvSpPr/>
            <p:nvPr/>
          </p:nvSpPr>
          <p:spPr>
            <a:xfrm>
              <a:off x="2396875" y="3772300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57"/>
            <p:cNvSpPr/>
            <p:nvPr/>
          </p:nvSpPr>
          <p:spPr>
            <a:xfrm>
              <a:off x="2489450" y="3772300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0" y="1"/>
                  </a:moveTo>
                  <a:lnTo>
                    <a:pt x="0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57"/>
            <p:cNvSpPr/>
            <p:nvPr/>
          </p:nvSpPr>
          <p:spPr>
            <a:xfrm>
              <a:off x="2582025" y="3772300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57"/>
            <p:cNvSpPr/>
            <p:nvPr/>
          </p:nvSpPr>
          <p:spPr>
            <a:xfrm>
              <a:off x="2674575" y="3772300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57"/>
            <p:cNvSpPr/>
            <p:nvPr/>
          </p:nvSpPr>
          <p:spPr>
            <a:xfrm>
              <a:off x="2767150" y="3772300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0" y="1"/>
                  </a:moveTo>
                  <a:lnTo>
                    <a:pt x="0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57"/>
            <p:cNvSpPr/>
            <p:nvPr/>
          </p:nvSpPr>
          <p:spPr>
            <a:xfrm>
              <a:off x="2859725" y="3772300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57"/>
            <p:cNvSpPr/>
            <p:nvPr/>
          </p:nvSpPr>
          <p:spPr>
            <a:xfrm>
              <a:off x="2952275" y="3772300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57"/>
            <p:cNvSpPr/>
            <p:nvPr/>
          </p:nvSpPr>
          <p:spPr>
            <a:xfrm>
              <a:off x="3044850" y="3772300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57"/>
            <p:cNvSpPr/>
            <p:nvPr/>
          </p:nvSpPr>
          <p:spPr>
            <a:xfrm>
              <a:off x="2091675" y="3579675"/>
              <a:ext cx="1023250" cy="192650"/>
            </a:xfrm>
            <a:custGeom>
              <a:rect b="b" l="l" r="r" t="t"/>
              <a:pathLst>
                <a:path extrusionOk="0" h="7706" w="40930">
                  <a:moveTo>
                    <a:pt x="0" y="0"/>
                  </a:moveTo>
                  <a:lnTo>
                    <a:pt x="0" y="7706"/>
                  </a:lnTo>
                  <a:lnTo>
                    <a:pt x="40929" y="7706"/>
                  </a:lnTo>
                  <a:lnTo>
                    <a:pt x="409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57"/>
            <p:cNvSpPr/>
            <p:nvPr/>
          </p:nvSpPr>
          <p:spPr>
            <a:xfrm>
              <a:off x="2091675" y="3579675"/>
              <a:ext cx="1023250" cy="21700"/>
            </a:xfrm>
            <a:custGeom>
              <a:rect b="b" l="l" r="r" t="t"/>
              <a:pathLst>
                <a:path extrusionOk="0" h="868" w="40930">
                  <a:moveTo>
                    <a:pt x="0" y="0"/>
                  </a:moveTo>
                  <a:lnTo>
                    <a:pt x="0" y="868"/>
                  </a:lnTo>
                  <a:lnTo>
                    <a:pt x="40929" y="868"/>
                  </a:lnTo>
                  <a:lnTo>
                    <a:pt x="40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57"/>
            <p:cNvSpPr/>
            <p:nvPr/>
          </p:nvSpPr>
          <p:spPr>
            <a:xfrm>
              <a:off x="2999825" y="3579675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0" y="0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57"/>
            <p:cNvSpPr/>
            <p:nvPr/>
          </p:nvSpPr>
          <p:spPr>
            <a:xfrm>
              <a:off x="2907250" y="3579675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0" y="0"/>
                  </a:moveTo>
                  <a:lnTo>
                    <a:pt x="0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57"/>
            <p:cNvSpPr/>
            <p:nvPr/>
          </p:nvSpPr>
          <p:spPr>
            <a:xfrm>
              <a:off x="2814675" y="3579675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1" y="0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57"/>
            <p:cNvSpPr/>
            <p:nvPr/>
          </p:nvSpPr>
          <p:spPr>
            <a:xfrm>
              <a:off x="2722125" y="3579675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0" y="0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57"/>
            <p:cNvSpPr/>
            <p:nvPr/>
          </p:nvSpPr>
          <p:spPr>
            <a:xfrm>
              <a:off x="2629550" y="3579675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0" y="0"/>
                  </a:moveTo>
                  <a:lnTo>
                    <a:pt x="0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57"/>
            <p:cNvSpPr/>
            <p:nvPr/>
          </p:nvSpPr>
          <p:spPr>
            <a:xfrm>
              <a:off x="2536975" y="3579675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1" y="0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57"/>
            <p:cNvSpPr/>
            <p:nvPr/>
          </p:nvSpPr>
          <p:spPr>
            <a:xfrm>
              <a:off x="2444425" y="3579675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0" y="0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57"/>
            <p:cNvSpPr/>
            <p:nvPr/>
          </p:nvSpPr>
          <p:spPr>
            <a:xfrm>
              <a:off x="2351850" y="3579675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1" y="0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57"/>
            <p:cNvSpPr/>
            <p:nvPr/>
          </p:nvSpPr>
          <p:spPr>
            <a:xfrm>
              <a:off x="2259275" y="3579675"/>
              <a:ext cx="40075" cy="192650"/>
            </a:xfrm>
            <a:custGeom>
              <a:rect b="b" l="l" r="r" t="t"/>
              <a:pathLst>
                <a:path extrusionOk="0" h="7706" w="1603">
                  <a:moveTo>
                    <a:pt x="1" y="0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57"/>
            <p:cNvSpPr/>
            <p:nvPr/>
          </p:nvSpPr>
          <p:spPr>
            <a:xfrm>
              <a:off x="2166725" y="3579675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0" y="0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57"/>
            <p:cNvSpPr/>
            <p:nvPr/>
          </p:nvSpPr>
          <p:spPr>
            <a:xfrm>
              <a:off x="2133350" y="3387025"/>
              <a:ext cx="1023275" cy="192675"/>
            </a:xfrm>
            <a:custGeom>
              <a:rect b="b" l="l" r="r" t="t"/>
              <a:pathLst>
                <a:path extrusionOk="0" h="7707" w="40931">
                  <a:moveTo>
                    <a:pt x="1" y="1"/>
                  </a:moveTo>
                  <a:lnTo>
                    <a:pt x="1" y="7706"/>
                  </a:lnTo>
                  <a:lnTo>
                    <a:pt x="40930" y="7706"/>
                  </a:lnTo>
                  <a:lnTo>
                    <a:pt x="409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57"/>
            <p:cNvSpPr/>
            <p:nvPr/>
          </p:nvSpPr>
          <p:spPr>
            <a:xfrm>
              <a:off x="2133350" y="3387025"/>
              <a:ext cx="1023275" cy="21725"/>
            </a:xfrm>
            <a:custGeom>
              <a:rect b="b" l="l" r="r" t="t"/>
              <a:pathLst>
                <a:path extrusionOk="0" h="869" w="40931">
                  <a:moveTo>
                    <a:pt x="1" y="1"/>
                  </a:moveTo>
                  <a:lnTo>
                    <a:pt x="1" y="868"/>
                  </a:lnTo>
                  <a:lnTo>
                    <a:pt x="40930" y="868"/>
                  </a:lnTo>
                  <a:lnTo>
                    <a:pt x="409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57"/>
            <p:cNvSpPr/>
            <p:nvPr/>
          </p:nvSpPr>
          <p:spPr>
            <a:xfrm>
              <a:off x="3041500" y="3387025"/>
              <a:ext cx="40075" cy="192675"/>
            </a:xfrm>
            <a:custGeom>
              <a:rect b="b" l="l" r="r" t="t"/>
              <a:pathLst>
                <a:path extrusionOk="0" h="7707" w="1603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57"/>
            <p:cNvSpPr/>
            <p:nvPr/>
          </p:nvSpPr>
          <p:spPr>
            <a:xfrm>
              <a:off x="2948950" y="3387025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57"/>
            <p:cNvSpPr/>
            <p:nvPr/>
          </p:nvSpPr>
          <p:spPr>
            <a:xfrm>
              <a:off x="2856375" y="3387025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57"/>
            <p:cNvSpPr/>
            <p:nvPr/>
          </p:nvSpPr>
          <p:spPr>
            <a:xfrm>
              <a:off x="2763800" y="3387025"/>
              <a:ext cx="40075" cy="192675"/>
            </a:xfrm>
            <a:custGeom>
              <a:rect b="b" l="l" r="r" t="t"/>
              <a:pathLst>
                <a:path extrusionOk="0" h="7707" w="1603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57"/>
            <p:cNvSpPr/>
            <p:nvPr/>
          </p:nvSpPr>
          <p:spPr>
            <a:xfrm>
              <a:off x="2671250" y="3387025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57"/>
            <p:cNvSpPr/>
            <p:nvPr/>
          </p:nvSpPr>
          <p:spPr>
            <a:xfrm>
              <a:off x="2578675" y="3387025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57"/>
            <p:cNvSpPr/>
            <p:nvPr/>
          </p:nvSpPr>
          <p:spPr>
            <a:xfrm>
              <a:off x="2486125" y="3387025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57"/>
            <p:cNvSpPr/>
            <p:nvPr/>
          </p:nvSpPr>
          <p:spPr>
            <a:xfrm>
              <a:off x="2393550" y="3387025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0" y="1"/>
                  </a:moveTo>
                  <a:lnTo>
                    <a:pt x="0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57"/>
            <p:cNvSpPr/>
            <p:nvPr/>
          </p:nvSpPr>
          <p:spPr>
            <a:xfrm>
              <a:off x="2300975" y="3387025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57"/>
            <p:cNvSpPr/>
            <p:nvPr/>
          </p:nvSpPr>
          <p:spPr>
            <a:xfrm>
              <a:off x="2207575" y="3387025"/>
              <a:ext cx="40900" cy="192675"/>
            </a:xfrm>
            <a:custGeom>
              <a:rect b="b" l="l" r="r" t="t"/>
              <a:pathLst>
                <a:path extrusionOk="0" h="7707" w="1636">
                  <a:moveTo>
                    <a:pt x="1" y="1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57"/>
            <p:cNvSpPr/>
            <p:nvPr/>
          </p:nvSpPr>
          <p:spPr>
            <a:xfrm>
              <a:off x="2162550" y="3194400"/>
              <a:ext cx="1024100" cy="192650"/>
            </a:xfrm>
            <a:custGeom>
              <a:rect b="b" l="l" r="r" t="t"/>
              <a:pathLst>
                <a:path extrusionOk="0" h="7706" w="40964">
                  <a:moveTo>
                    <a:pt x="0" y="0"/>
                  </a:moveTo>
                  <a:lnTo>
                    <a:pt x="0" y="7706"/>
                  </a:lnTo>
                  <a:lnTo>
                    <a:pt x="40963" y="7706"/>
                  </a:lnTo>
                  <a:lnTo>
                    <a:pt x="409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57"/>
            <p:cNvSpPr/>
            <p:nvPr/>
          </p:nvSpPr>
          <p:spPr>
            <a:xfrm>
              <a:off x="2162550" y="3194400"/>
              <a:ext cx="1024100" cy="21700"/>
            </a:xfrm>
            <a:custGeom>
              <a:rect b="b" l="l" r="r" t="t"/>
              <a:pathLst>
                <a:path extrusionOk="0" h="868" w="40964">
                  <a:moveTo>
                    <a:pt x="0" y="0"/>
                  </a:moveTo>
                  <a:lnTo>
                    <a:pt x="0" y="868"/>
                  </a:lnTo>
                  <a:lnTo>
                    <a:pt x="40963" y="868"/>
                  </a:lnTo>
                  <a:lnTo>
                    <a:pt x="40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57"/>
            <p:cNvSpPr/>
            <p:nvPr/>
          </p:nvSpPr>
          <p:spPr>
            <a:xfrm>
              <a:off x="3070700" y="3194400"/>
              <a:ext cx="40875" cy="192650"/>
            </a:xfrm>
            <a:custGeom>
              <a:rect b="b" l="l" r="r" t="t"/>
              <a:pathLst>
                <a:path extrusionOk="0" h="7706" w="1635">
                  <a:moveTo>
                    <a:pt x="0" y="0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57"/>
            <p:cNvSpPr/>
            <p:nvPr/>
          </p:nvSpPr>
          <p:spPr>
            <a:xfrm>
              <a:off x="2978125" y="3194400"/>
              <a:ext cx="40900" cy="192650"/>
            </a:xfrm>
            <a:custGeom>
              <a:rect b="b" l="l" r="r" t="t"/>
              <a:pathLst>
                <a:path extrusionOk="0" h="7706" w="1636">
                  <a:moveTo>
                    <a:pt x="1" y="0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57"/>
            <p:cNvSpPr/>
            <p:nvPr/>
          </p:nvSpPr>
          <p:spPr>
            <a:xfrm>
              <a:off x="2885575" y="3194400"/>
              <a:ext cx="40875" cy="192650"/>
            </a:xfrm>
            <a:custGeom>
              <a:rect b="b" l="l" r="r" t="t"/>
              <a:pathLst>
                <a:path extrusionOk="0" h="7706" w="1635">
                  <a:moveTo>
                    <a:pt x="0" y="0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57"/>
            <p:cNvSpPr/>
            <p:nvPr/>
          </p:nvSpPr>
          <p:spPr>
            <a:xfrm>
              <a:off x="2793000" y="3194400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0" y="0"/>
                  </a:moveTo>
                  <a:lnTo>
                    <a:pt x="0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57"/>
            <p:cNvSpPr/>
            <p:nvPr/>
          </p:nvSpPr>
          <p:spPr>
            <a:xfrm>
              <a:off x="2700425" y="3194400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1" y="0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57"/>
            <p:cNvSpPr/>
            <p:nvPr/>
          </p:nvSpPr>
          <p:spPr>
            <a:xfrm>
              <a:off x="2607875" y="3194400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0" y="0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57"/>
            <p:cNvSpPr/>
            <p:nvPr/>
          </p:nvSpPr>
          <p:spPr>
            <a:xfrm>
              <a:off x="2515300" y="3194400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1" y="0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57"/>
            <p:cNvSpPr/>
            <p:nvPr/>
          </p:nvSpPr>
          <p:spPr>
            <a:xfrm>
              <a:off x="2422725" y="3194400"/>
              <a:ext cx="40075" cy="192650"/>
            </a:xfrm>
            <a:custGeom>
              <a:rect b="b" l="l" r="r" t="t"/>
              <a:pathLst>
                <a:path extrusionOk="0" h="7706" w="1603">
                  <a:moveTo>
                    <a:pt x="1" y="0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57"/>
            <p:cNvSpPr/>
            <p:nvPr/>
          </p:nvSpPr>
          <p:spPr>
            <a:xfrm>
              <a:off x="2330175" y="3194400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0" y="0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57"/>
            <p:cNvSpPr/>
            <p:nvPr/>
          </p:nvSpPr>
          <p:spPr>
            <a:xfrm>
              <a:off x="2237600" y="3194400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1" y="0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57"/>
            <p:cNvSpPr/>
            <p:nvPr/>
          </p:nvSpPr>
          <p:spPr>
            <a:xfrm>
              <a:off x="2116675" y="3001750"/>
              <a:ext cx="1023275" cy="192675"/>
            </a:xfrm>
            <a:custGeom>
              <a:rect b="b" l="l" r="r" t="t"/>
              <a:pathLst>
                <a:path extrusionOk="0" h="7707" w="40931">
                  <a:moveTo>
                    <a:pt x="1" y="1"/>
                  </a:moveTo>
                  <a:lnTo>
                    <a:pt x="1" y="7706"/>
                  </a:lnTo>
                  <a:lnTo>
                    <a:pt x="40930" y="7706"/>
                  </a:lnTo>
                  <a:lnTo>
                    <a:pt x="409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57"/>
            <p:cNvSpPr/>
            <p:nvPr/>
          </p:nvSpPr>
          <p:spPr>
            <a:xfrm>
              <a:off x="2116675" y="3001750"/>
              <a:ext cx="1023275" cy="21725"/>
            </a:xfrm>
            <a:custGeom>
              <a:rect b="b" l="l" r="r" t="t"/>
              <a:pathLst>
                <a:path extrusionOk="0" h="869" w="40931">
                  <a:moveTo>
                    <a:pt x="1" y="1"/>
                  </a:moveTo>
                  <a:lnTo>
                    <a:pt x="1" y="868"/>
                  </a:lnTo>
                  <a:lnTo>
                    <a:pt x="40930" y="868"/>
                  </a:lnTo>
                  <a:lnTo>
                    <a:pt x="409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57"/>
            <p:cNvSpPr/>
            <p:nvPr/>
          </p:nvSpPr>
          <p:spPr>
            <a:xfrm>
              <a:off x="3024825" y="3001750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57"/>
            <p:cNvSpPr/>
            <p:nvPr/>
          </p:nvSpPr>
          <p:spPr>
            <a:xfrm>
              <a:off x="2932275" y="3001750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57"/>
            <p:cNvSpPr/>
            <p:nvPr/>
          </p:nvSpPr>
          <p:spPr>
            <a:xfrm>
              <a:off x="2839700" y="3001750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0" y="1"/>
                  </a:moveTo>
                  <a:lnTo>
                    <a:pt x="0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57"/>
            <p:cNvSpPr/>
            <p:nvPr/>
          </p:nvSpPr>
          <p:spPr>
            <a:xfrm>
              <a:off x="2746300" y="3001750"/>
              <a:ext cx="40875" cy="192675"/>
            </a:xfrm>
            <a:custGeom>
              <a:rect b="b" l="l" r="r" t="t"/>
              <a:pathLst>
                <a:path extrusionOk="0" h="7707" w="1635">
                  <a:moveTo>
                    <a:pt x="0" y="1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57"/>
            <p:cNvSpPr/>
            <p:nvPr/>
          </p:nvSpPr>
          <p:spPr>
            <a:xfrm>
              <a:off x="2654575" y="3001750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57"/>
            <p:cNvSpPr/>
            <p:nvPr/>
          </p:nvSpPr>
          <p:spPr>
            <a:xfrm>
              <a:off x="2562000" y="3001750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57"/>
            <p:cNvSpPr/>
            <p:nvPr/>
          </p:nvSpPr>
          <p:spPr>
            <a:xfrm>
              <a:off x="2468600" y="3001750"/>
              <a:ext cx="40900" cy="192675"/>
            </a:xfrm>
            <a:custGeom>
              <a:rect b="b" l="l" r="r" t="t"/>
              <a:pathLst>
                <a:path extrusionOk="0" h="7707" w="1636">
                  <a:moveTo>
                    <a:pt x="1" y="1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57"/>
            <p:cNvSpPr/>
            <p:nvPr/>
          </p:nvSpPr>
          <p:spPr>
            <a:xfrm>
              <a:off x="2376025" y="3001750"/>
              <a:ext cx="40900" cy="192675"/>
            </a:xfrm>
            <a:custGeom>
              <a:rect b="b" l="l" r="r" t="t"/>
              <a:pathLst>
                <a:path extrusionOk="0" h="7707" w="1636">
                  <a:moveTo>
                    <a:pt x="1" y="1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57"/>
            <p:cNvSpPr/>
            <p:nvPr/>
          </p:nvSpPr>
          <p:spPr>
            <a:xfrm>
              <a:off x="2283475" y="3001750"/>
              <a:ext cx="40875" cy="192675"/>
            </a:xfrm>
            <a:custGeom>
              <a:rect b="b" l="l" r="r" t="t"/>
              <a:pathLst>
                <a:path extrusionOk="0" h="7707" w="1635">
                  <a:moveTo>
                    <a:pt x="0" y="1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57"/>
            <p:cNvSpPr/>
            <p:nvPr/>
          </p:nvSpPr>
          <p:spPr>
            <a:xfrm>
              <a:off x="2190900" y="3001750"/>
              <a:ext cx="40900" cy="192675"/>
            </a:xfrm>
            <a:custGeom>
              <a:rect b="b" l="l" r="r" t="t"/>
              <a:pathLst>
                <a:path extrusionOk="0" h="7707" w="1636">
                  <a:moveTo>
                    <a:pt x="1" y="1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57"/>
            <p:cNvSpPr/>
            <p:nvPr/>
          </p:nvSpPr>
          <p:spPr>
            <a:xfrm>
              <a:off x="2400225" y="2239050"/>
              <a:ext cx="3086825" cy="2320525"/>
            </a:xfrm>
            <a:custGeom>
              <a:rect b="b" l="l" r="r" t="t"/>
              <a:pathLst>
                <a:path extrusionOk="0" h="92821" w="123473">
                  <a:moveTo>
                    <a:pt x="118905" y="1"/>
                  </a:moveTo>
                  <a:cubicBezTo>
                    <a:pt x="118821" y="1"/>
                    <a:pt x="118737" y="7"/>
                    <a:pt x="118652" y="20"/>
                  </a:cubicBezTo>
                  <a:lnTo>
                    <a:pt x="102340" y="2822"/>
                  </a:lnTo>
                  <a:cubicBezTo>
                    <a:pt x="100906" y="3056"/>
                    <a:pt x="100505" y="4890"/>
                    <a:pt x="101673" y="5724"/>
                  </a:cubicBezTo>
                  <a:lnTo>
                    <a:pt x="104675" y="7859"/>
                  </a:lnTo>
                  <a:lnTo>
                    <a:pt x="86228" y="33945"/>
                  </a:lnTo>
                  <a:cubicBezTo>
                    <a:pt x="85923" y="34372"/>
                    <a:pt x="85432" y="34600"/>
                    <a:pt x="84937" y="34600"/>
                  </a:cubicBezTo>
                  <a:cubicBezTo>
                    <a:pt x="84619" y="34600"/>
                    <a:pt x="84300" y="34507"/>
                    <a:pt x="84027" y="34312"/>
                  </a:cubicBezTo>
                  <a:lnTo>
                    <a:pt x="56908" y="15131"/>
                  </a:lnTo>
                  <a:cubicBezTo>
                    <a:pt x="56624" y="14938"/>
                    <a:pt x="56301" y="14844"/>
                    <a:pt x="55982" y="14844"/>
                  </a:cubicBezTo>
                  <a:cubicBezTo>
                    <a:pt x="55475" y="14844"/>
                    <a:pt x="54980" y="15081"/>
                    <a:pt x="54673" y="15531"/>
                  </a:cubicBezTo>
                  <a:lnTo>
                    <a:pt x="0" y="92820"/>
                  </a:lnTo>
                  <a:lnTo>
                    <a:pt x="19648" y="92820"/>
                  </a:lnTo>
                  <a:lnTo>
                    <a:pt x="58509" y="37881"/>
                  </a:lnTo>
                  <a:cubicBezTo>
                    <a:pt x="58816" y="37430"/>
                    <a:pt x="59311" y="37193"/>
                    <a:pt x="59810" y="37193"/>
                  </a:cubicBezTo>
                  <a:cubicBezTo>
                    <a:pt x="60124" y="37193"/>
                    <a:pt x="60440" y="37287"/>
                    <a:pt x="60710" y="37480"/>
                  </a:cubicBezTo>
                  <a:lnTo>
                    <a:pt x="87863" y="56661"/>
                  </a:lnTo>
                  <a:cubicBezTo>
                    <a:pt x="88134" y="56868"/>
                    <a:pt x="88451" y="56964"/>
                    <a:pt x="88766" y="56964"/>
                  </a:cubicBezTo>
                  <a:cubicBezTo>
                    <a:pt x="89264" y="56964"/>
                    <a:pt x="89758" y="56723"/>
                    <a:pt x="90065" y="56294"/>
                  </a:cubicBezTo>
                  <a:lnTo>
                    <a:pt x="117784" y="17099"/>
                  </a:lnTo>
                  <a:lnTo>
                    <a:pt x="120820" y="19234"/>
                  </a:lnTo>
                  <a:cubicBezTo>
                    <a:pt x="121107" y="19431"/>
                    <a:pt x="121416" y="19519"/>
                    <a:pt x="121716" y="19519"/>
                  </a:cubicBezTo>
                  <a:cubicBezTo>
                    <a:pt x="122637" y="19519"/>
                    <a:pt x="123473" y="18690"/>
                    <a:pt x="123322" y="17633"/>
                  </a:cubicBezTo>
                  <a:lnTo>
                    <a:pt x="120520" y="1321"/>
                  </a:lnTo>
                  <a:cubicBezTo>
                    <a:pt x="120369" y="539"/>
                    <a:pt x="119676" y="1"/>
                    <a:pt x="1189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57"/>
            <p:cNvSpPr/>
            <p:nvPr/>
          </p:nvSpPr>
          <p:spPr>
            <a:xfrm>
              <a:off x="2400225" y="2239050"/>
              <a:ext cx="3086825" cy="2320525"/>
            </a:xfrm>
            <a:custGeom>
              <a:rect b="b" l="l" r="r" t="t"/>
              <a:pathLst>
                <a:path extrusionOk="0" h="92821" w="123473">
                  <a:moveTo>
                    <a:pt x="118905" y="1"/>
                  </a:moveTo>
                  <a:cubicBezTo>
                    <a:pt x="118821" y="1"/>
                    <a:pt x="118737" y="7"/>
                    <a:pt x="118652" y="20"/>
                  </a:cubicBezTo>
                  <a:lnTo>
                    <a:pt x="102340" y="2822"/>
                  </a:lnTo>
                  <a:cubicBezTo>
                    <a:pt x="100906" y="3056"/>
                    <a:pt x="100505" y="4890"/>
                    <a:pt x="101673" y="5724"/>
                  </a:cubicBezTo>
                  <a:lnTo>
                    <a:pt x="104675" y="7859"/>
                  </a:lnTo>
                  <a:lnTo>
                    <a:pt x="86228" y="33945"/>
                  </a:lnTo>
                  <a:cubicBezTo>
                    <a:pt x="85923" y="34372"/>
                    <a:pt x="85432" y="34600"/>
                    <a:pt x="84937" y="34600"/>
                  </a:cubicBezTo>
                  <a:cubicBezTo>
                    <a:pt x="84619" y="34600"/>
                    <a:pt x="84300" y="34507"/>
                    <a:pt x="84027" y="34312"/>
                  </a:cubicBezTo>
                  <a:lnTo>
                    <a:pt x="56908" y="15131"/>
                  </a:lnTo>
                  <a:cubicBezTo>
                    <a:pt x="56624" y="14938"/>
                    <a:pt x="56301" y="14844"/>
                    <a:pt x="55982" y="14844"/>
                  </a:cubicBezTo>
                  <a:cubicBezTo>
                    <a:pt x="55475" y="14844"/>
                    <a:pt x="54980" y="15081"/>
                    <a:pt x="54673" y="15531"/>
                  </a:cubicBezTo>
                  <a:lnTo>
                    <a:pt x="0" y="92820"/>
                  </a:lnTo>
                  <a:lnTo>
                    <a:pt x="19648" y="92820"/>
                  </a:lnTo>
                  <a:lnTo>
                    <a:pt x="58509" y="37881"/>
                  </a:lnTo>
                  <a:cubicBezTo>
                    <a:pt x="58816" y="37430"/>
                    <a:pt x="59311" y="37193"/>
                    <a:pt x="59810" y="37193"/>
                  </a:cubicBezTo>
                  <a:cubicBezTo>
                    <a:pt x="60124" y="37193"/>
                    <a:pt x="60440" y="37287"/>
                    <a:pt x="60710" y="37480"/>
                  </a:cubicBezTo>
                  <a:lnTo>
                    <a:pt x="87863" y="56661"/>
                  </a:lnTo>
                  <a:cubicBezTo>
                    <a:pt x="88134" y="56868"/>
                    <a:pt x="88451" y="56964"/>
                    <a:pt x="88766" y="56964"/>
                  </a:cubicBezTo>
                  <a:cubicBezTo>
                    <a:pt x="89264" y="56964"/>
                    <a:pt x="89758" y="56723"/>
                    <a:pt x="90065" y="56294"/>
                  </a:cubicBezTo>
                  <a:lnTo>
                    <a:pt x="117784" y="17099"/>
                  </a:lnTo>
                  <a:lnTo>
                    <a:pt x="120820" y="19234"/>
                  </a:lnTo>
                  <a:cubicBezTo>
                    <a:pt x="121107" y="19431"/>
                    <a:pt x="121416" y="19519"/>
                    <a:pt x="121716" y="19519"/>
                  </a:cubicBezTo>
                  <a:cubicBezTo>
                    <a:pt x="122637" y="19519"/>
                    <a:pt x="123473" y="18690"/>
                    <a:pt x="123322" y="17633"/>
                  </a:cubicBezTo>
                  <a:lnTo>
                    <a:pt x="120520" y="1321"/>
                  </a:lnTo>
                  <a:cubicBezTo>
                    <a:pt x="120369" y="539"/>
                    <a:pt x="119676" y="1"/>
                    <a:pt x="1189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57"/>
            <p:cNvSpPr/>
            <p:nvPr/>
          </p:nvSpPr>
          <p:spPr>
            <a:xfrm>
              <a:off x="2511975" y="2297925"/>
              <a:ext cx="2908750" cy="2204925"/>
            </a:xfrm>
            <a:custGeom>
              <a:rect b="b" l="l" r="r" t="t"/>
              <a:pathLst>
                <a:path extrusionOk="0" h="88197" w="116350">
                  <a:moveTo>
                    <a:pt x="113748" y="267"/>
                  </a:moveTo>
                  <a:lnTo>
                    <a:pt x="116050" y="13610"/>
                  </a:lnTo>
                  <a:lnTo>
                    <a:pt x="112814" y="11308"/>
                  </a:lnTo>
                  <a:lnTo>
                    <a:pt x="112747" y="11308"/>
                  </a:lnTo>
                  <a:cubicBezTo>
                    <a:pt x="112714" y="11308"/>
                    <a:pt x="112681" y="11342"/>
                    <a:pt x="112681" y="11342"/>
                  </a:cubicBezTo>
                  <a:lnTo>
                    <a:pt x="84961" y="50536"/>
                  </a:lnTo>
                  <a:cubicBezTo>
                    <a:pt x="84653" y="50947"/>
                    <a:pt x="84192" y="51169"/>
                    <a:pt x="83728" y="51169"/>
                  </a:cubicBezTo>
                  <a:cubicBezTo>
                    <a:pt x="83439" y="51169"/>
                    <a:pt x="83149" y="51083"/>
                    <a:pt x="82893" y="50903"/>
                  </a:cubicBezTo>
                  <a:lnTo>
                    <a:pt x="55740" y="31723"/>
                  </a:lnTo>
                  <a:cubicBezTo>
                    <a:pt x="55448" y="31520"/>
                    <a:pt x="55118" y="31423"/>
                    <a:pt x="54792" y="31423"/>
                  </a:cubicBezTo>
                  <a:cubicBezTo>
                    <a:pt x="54259" y="31423"/>
                    <a:pt x="53736" y="31681"/>
                    <a:pt x="53405" y="32157"/>
                  </a:cubicBezTo>
                  <a:lnTo>
                    <a:pt x="13877" y="87997"/>
                  </a:lnTo>
                  <a:lnTo>
                    <a:pt x="300" y="87997"/>
                  </a:lnTo>
                  <a:lnTo>
                    <a:pt x="50870" y="16512"/>
                  </a:lnTo>
                  <a:cubicBezTo>
                    <a:pt x="51153" y="16108"/>
                    <a:pt x="51607" y="15888"/>
                    <a:pt x="52076" y="15888"/>
                  </a:cubicBezTo>
                  <a:cubicBezTo>
                    <a:pt x="52382" y="15888"/>
                    <a:pt x="52695" y="15981"/>
                    <a:pt x="52971" y="16179"/>
                  </a:cubicBezTo>
                  <a:lnTo>
                    <a:pt x="80091" y="35359"/>
                  </a:lnTo>
                  <a:cubicBezTo>
                    <a:pt x="80364" y="35558"/>
                    <a:pt x="80674" y="35664"/>
                    <a:pt x="80994" y="35664"/>
                  </a:cubicBezTo>
                  <a:cubicBezTo>
                    <a:pt x="81103" y="35664"/>
                    <a:pt x="81214" y="35651"/>
                    <a:pt x="81325" y="35626"/>
                  </a:cubicBezTo>
                  <a:cubicBezTo>
                    <a:pt x="81792" y="35559"/>
                    <a:pt x="82159" y="35326"/>
                    <a:pt x="82426" y="34959"/>
                  </a:cubicBezTo>
                  <a:lnTo>
                    <a:pt x="103641" y="4971"/>
                  </a:lnTo>
                  <a:cubicBezTo>
                    <a:pt x="103641" y="4937"/>
                    <a:pt x="103641" y="4937"/>
                    <a:pt x="103641" y="4904"/>
                  </a:cubicBezTo>
                  <a:cubicBezTo>
                    <a:pt x="103641" y="4870"/>
                    <a:pt x="103607" y="4837"/>
                    <a:pt x="103607" y="4837"/>
                  </a:cubicBezTo>
                  <a:lnTo>
                    <a:pt x="100372" y="2535"/>
                  </a:lnTo>
                  <a:lnTo>
                    <a:pt x="113748" y="267"/>
                  </a:lnTo>
                  <a:close/>
                  <a:moveTo>
                    <a:pt x="113881" y="0"/>
                  </a:moveTo>
                  <a:lnTo>
                    <a:pt x="100105" y="2369"/>
                  </a:lnTo>
                  <a:cubicBezTo>
                    <a:pt x="100072" y="2369"/>
                    <a:pt x="100038" y="2402"/>
                    <a:pt x="100038" y="2435"/>
                  </a:cubicBezTo>
                  <a:cubicBezTo>
                    <a:pt x="100005" y="2469"/>
                    <a:pt x="100038" y="2502"/>
                    <a:pt x="100072" y="2535"/>
                  </a:cubicBezTo>
                  <a:lnTo>
                    <a:pt x="103407" y="4904"/>
                  </a:lnTo>
                  <a:lnTo>
                    <a:pt x="82259" y="34792"/>
                  </a:lnTo>
                  <a:cubicBezTo>
                    <a:pt x="81975" y="35217"/>
                    <a:pt x="81520" y="35433"/>
                    <a:pt x="81049" y="35433"/>
                  </a:cubicBezTo>
                  <a:cubicBezTo>
                    <a:pt x="80744" y="35433"/>
                    <a:pt x="80433" y="35342"/>
                    <a:pt x="80157" y="35159"/>
                  </a:cubicBezTo>
                  <a:lnTo>
                    <a:pt x="53038" y="15978"/>
                  </a:lnTo>
                  <a:cubicBezTo>
                    <a:pt x="52737" y="15769"/>
                    <a:pt x="52396" y="15668"/>
                    <a:pt x="52059" y="15668"/>
                  </a:cubicBezTo>
                  <a:cubicBezTo>
                    <a:pt x="51537" y="15668"/>
                    <a:pt x="51028" y="15912"/>
                    <a:pt x="50703" y="16379"/>
                  </a:cubicBezTo>
                  <a:lnTo>
                    <a:pt x="33" y="88030"/>
                  </a:lnTo>
                  <a:cubicBezTo>
                    <a:pt x="0" y="88063"/>
                    <a:pt x="0" y="88097"/>
                    <a:pt x="33" y="88130"/>
                  </a:cubicBezTo>
                  <a:cubicBezTo>
                    <a:pt x="33" y="88163"/>
                    <a:pt x="67" y="88197"/>
                    <a:pt x="100" y="88197"/>
                  </a:cubicBezTo>
                  <a:lnTo>
                    <a:pt x="13943" y="88197"/>
                  </a:lnTo>
                  <a:cubicBezTo>
                    <a:pt x="13977" y="88197"/>
                    <a:pt x="14010" y="88163"/>
                    <a:pt x="14043" y="88163"/>
                  </a:cubicBezTo>
                  <a:lnTo>
                    <a:pt x="53638" y="32290"/>
                  </a:lnTo>
                  <a:cubicBezTo>
                    <a:pt x="53926" y="31879"/>
                    <a:pt x="54378" y="31658"/>
                    <a:pt x="54839" y="31658"/>
                  </a:cubicBezTo>
                  <a:cubicBezTo>
                    <a:pt x="55126" y="31658"/>
                    <a:pt x="55417" y="31744"/>
                    <a:pt x="55673" y="31923"/>
                  </a:cubicBezTo>
                  <a:lnTo>
                    <a:pt x="82826" y="51104"/>
                  </a:lnTo>
                  <a:cubicBezTo>
                    <a:pt x="83117" y="51306"/>
                    <a:pt x="83448" y="51403"/>
                    <a:pt x="83774" y="51403"/>
                  </a:cubicBezTo>
                  <a:cubicBezTo>
                    <a:pt x="84307" y="51403"/>
                    <a:pt x="84830" y="51146"/>
                    <a:pt x="85161" y="50670"/>
                  </a:cubicBezTo>
                  <a:lnTo>
                    <a:pt x="112847" y="11575"/>
                  </a:lnTo>
                  <a:lnTo>
                    <a:pt x="116183" y="13944"/>
                  </a:lnTo>
                  <a:cubicBezTo>
                    <a:pt x="116200" y="13960"/>
                    <a:pt x="116216" y="13969"/>
                    <a:pt x="116233" y="13969"/>
                  </a:cubicBezTo>
                  <a:cubicBezTo>
                    <a:pt x="116250" y="13969"/>
                    <a:pt x="116266" y="13960"/>
                    <a:pt x="116283" y="13944"/>
                  </a:cubicBezTo>
                  <a:cubicBezTo>
                    <a:pt x="116316" y="13910"/>
                    <a:pt x="116350" y="13877"/>
                    <a:pt x="116350" y="13844"/>
                  </a:cubicBezTo>
                  <a:lnTo>
                    <a:pt x="113981" y="67"/>
                  </a:lnTo>
                  <a:cubicBezTo>
                    <a:pt x="113981" y="34"/>
                    <a:pt x="113915" y="0"/>
                    <a:pt x="11388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57"/>
            <p:cNvSpPr/>
            <p:nvPr/>
          </p:nvSpPr>
          <p:spPr>
            <a:xfrm>
              <a:off x="4775250" y="3904900"/>
              <a:ext cx="43375" cy="637975"/>
            </a:xfrm>
            <a:custGeom>
              <a:rect b="b" l="l" r="r" t="t"/>
              <a:pathLst>
                <a:path extrusionOk="0" h="25519" w="1735">
                  <a:moveTo>
                    <a:pt x="0" y="1"/>
                  </a:moveTo>
                  <a:lnTo>
                    <a:pt x="0" y="25519"/>
                  </a:lnTo>
                  <a:lnTo>
                    <a:pt x="1735" y="25519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57"/>
            <p:cNvSpPr/>
            <p:nvPr/>
          </p:nvSpPr>
          <p:spPr>
            <a:xfrm>
              <a:off x="5150525" y="3558000"/>
              <a:ext cx="42550" cy="984875"/>
            </a:xfrm>
            <a:custGeom>
              <a:rect b="b" l="l" r="r" t="t"/>
              <a:pathLst>
                <a:path extrusionOk="0" h="39395" w="1702">
                  <a:moveTo>
                    <a:pt x="0" y="0"/>
                  </a:moveTo>
                  <a:lnTo>
                    <a:pt x="0" y="39395"/>
                  </a:lnTo>
                  <a:lnTo>
                    <a:pt x="1701" y="39395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57"/>
            <p:cNvSpPr/>
            <p:nvPr/>
          </p:nvSpPr>
          <p:spPr>
            <a:xfrm>
              <a:off x="5531625" y="3794000"/>
              <a:ext cx="43375" cy="748875"/>
            </a:xfrm>
            <a:custGeom>
              <a:rect b="b" l="l" r="r" t="t"/>
              <a:pathLst>
                <a:path extrusionOk="0" h="29955" w="1735">
                  <a:moveTo>
                    <a:pt x="0" y="0"/>
                  </a:moveTo>
                  <a:lnTo>
                    <a:pt x="0" y="29955"/>
                  </a:lnTo>
                  <a:lnTo>
                    <a:pt x="1735" y="29955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57"/>
            <p:cNvSpPr/>
            <p:nvPr/>
          </p:nvSpPr>
          <p:spPr>
            <a:xfrm>
              <a:off x="4475025" y="3904900"/>
              <a:ext cx="300250" cy="637975"/>
            </a:xfrm>
            <a:custGeom>
              <a:rect b="b" l="l" r="r" t="t"/>
              <a:pathLst>
                <a:path extrusionOk="0" h="25519" w="12010">
                  <a:moveTo>
                    <a:pt x="1" y="1"/>
                  </a:moveTo>
                  <a:lnTo>
                    <a:pt x="1" y="25519"/>
                  </a:lnTo>
                  <a:lnTo>
                    <a:pt x="12009" y="25519"/>
                  </a:lnTo>
                  <a:lnTo>
                    <a:pt x="120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57"/>
            <p:cNvSpPr/>
            <p:nvPr/>
          </p:nvSpPr>
          <p:spPr>
            <a:xfrm>
              <a:off x="4475025" y="3904900"/>
              <a:ext cx="150150" cy="378625"/>
            </a:xfrm>
            <a:custGeom>
              <a:rect b="b" l="l" r="r" t="t"/>
              <a:pathLst>
                <a:path extrusionOk="0" h="15145" w="6006">
                  <a:moveTo>
                    <a:pt x="1" y="1"/>
                  </a:moveTo>
                  <a:lnTo>
                    <a:pt x="1" y="15145"/>
                  </a:lnTo>
                  <a:lnTo>
                    <a:pt x="60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57"/>
            <p:cNvSpPr/>
            <p:nvPr/>
          </p:nvSpPr>
          <p:spPr>
            <a:xfrm>
              <a:off x="4849475" y="3558000"/>
              <a:ext cx="301075" cy="984875"/>
            </a:xfrm>
            <a:custGeom>
              <a:rect b="b" l="l" r="r" t="t"/>
              <a:pathLst>
                <a:path extrusionOk="0" h="39395" w="12043">
                  <a:moveTo>
                    <a:pt x="0" y="0"/>
                  </a:moveTo>
                  <a:lnTo>
                    <a:pt x="0" y="39395"/>
                  </a:lnTo>
                  <a:lnTo>
                    <a:pt x="12042" y="39395"/>
                  </a:lnTo>
                  <a:lnTo>
                    <a:pt x="120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57"/>
            <p:cNvSpPr/>
            <p:nvPr/>
          </p:nvSpPr>
          <p:spPr>
            <a:xfrm>
              <a:off x="4850300" y="3558000"/>
              <a:ext cx="150125" cy="377775"/>
            </a:xfrm>
            <a:custGeom>
              <a:rect b="b" l="l" r="r" t="t"/>
              <a:pathLst>
                <a:path extrusionOk="0" h="15111" w="6005">
                  <a:moveTo>
                    <a:pt x="1" y="0"/>
                  </a:moveTo>
                  <a:lnTo>
                    <a:pt x="1" y="15111"/>
                  </a:lnTo>
                  <a:lnTo>
                    <a:pt x="60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57"/>
            <p:cNvSpPr/>
            <p:nvPr/>
          </p:nvSpPr>
          <p:spPr>
            <a:xfrm>
              <a:off x="5231400" y="3794000"/>
              <a:ext cx="301075" cy="748875"/>
            </a:xfrm>
            <a:custGeom>
              <a:rect b="b" l="l" r="r" t="t"/>
              <a:pathLst>
                <a:path extrusionOk="0" h="29955" w="12043">
                  <a:moveTo>
                    <a:pt x="1" y="0"/>
                  </a:moveTo>
                  <a:lnTo>
                    <a:pt x="1" y="29955"/>
                  </a:lnTo>
                  <a:lnTo>
                    <a:pt x="12043" y="29955"/>
                  </a:lnTo>
                  <a:lnTo>
                    <a:pt x="12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57"/>
            <p:cNvSpPr/>
            <p:nvPr/>
          </p:nvSpPr>
          <p:spPr>
            <a:xfrm>
              <a:off x="5231400" y="3794000"/>
              <a:ext cx="150975" cy="336925"/>
            </a:xfrm>
            <a:custGeom>
              <a:rect b="b" l="l" r="r" t="t"/>
              <a:pathLst>
                <a:path extrusionOk="0" h="13477" w="6039">
                  <a:moveTo>
                    <a:pt x="1" y="0"/>
                  </a:moveTo>
                  <a:lnTo>
                    <a:pt x="1" y="13476"/>
                  </a:lnTo>
                  <a:lnTo>
                    <a:pt x="60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57"/>
            <p:cNvSpPr/>
            <p:nvPr/>
          </p:nvSpPr>
          <p:spPr>
            <a:xfrm>
              <a:off x="3695300" y="4285175"/>
              <a:ext cx="94275" cy="205175"/>
            </a:xfrm>
            <a:custGeom>
              <a:rect b="b" l="l" r="r" t="t"/>
              <a:pathLst>
                <a:path extrusionOk="0" h="8207" w="3771">
                  <a:moveTo>
                    <a:pt x="568" y="1"/>
                  </a:moveTo>
                  <a:lnTo>
                    <a:pt x="1" y="7606"/>
                  </a:lnTo>
                  <a:lnTo>
                    <a:pt x="3237" y="8206"/>
                  </a:lnTo>
                  <a:lnTo>
                    <a:pt x="3770" y="601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57"/>
            <p:cNvSpPr/>
            <p:nvPr/>
          </p:nvSpPr>
          <p:spPr>
            <a:xfrm>
              <a:off x="4215675" y="4298525"/>
              <a:ext cx="102600" cy="190150"/>
            </a:xfrm>
            <a:custGeom>
              <a:rect b="b" l="l" r="r" t="t"/>
              <a:pathLst>
                <a:path extrusionOk="0" h="7606" w="4104">
                  <a:moveTo>
                    <a:pt x="1" y="0"/>
                  </a:moveTo>
                  <a:lnTo>
                    <a:pt x="835" y="7606"/>
                  </a:lnTo>
                  <a:lnTo>
                    <a:pt x="4104" y="7606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57"/>
            <p:cNvSpPr/>
            <p:nvPr/>
          </p:nvSpPr>
          <p:spPr>
            <a:xfrm>
              <a:off x="4071400" y="4478650"/>
              <a:ext cx="282750" cy="93425"/>
            </a:xfrm>
            <a:custGeom>
              <a:rect b="b" l="l" r="r" t="t"/>
              <a:pathLst>
                <a:path extrusionOk="0" h="3737" w="11310">
                  <a:moveTo>
                    <a:pt x="6339" y="0"/>
                  </a:moveTo>
                  <a:cubicBezTo>
                    <a:pt x="6139" y="0"/>
                    <a:pt x="5939" y="67"/>
                    <a:pt x="5805" y="234"/>
                  </a:cubicBezTo>
                  <a:cubicBezTo>
                    <a:pt x="5005" y="934"/>
                    <a:pt x="3103" y="1702"/>
                    <a:pt x="568" y="2269"/>
                  </a:cubicBezTo>
                  <a:cubicBezTo>
                    <a:pt x="1" y="2369"/>
                    <a:pt x="168" y="3736"/>
                    <a:pt x="1569" y="3736"/>
                  </a:cubicBezTo>
                  <a:cubicBezTo>
                    <a:pt x="2936" y="3736"/>
                    <a:pt x="5939" y="3636"/>
                    <a:pt x="6939" y="3636"/>
                  </a:cubicBezTo>
                  <a:cubicBezTo>
                    <a:pt x="8540" y="3636"/>
                    <a:pt x="9508" y="3703"/>
                    <a:pt x="10775" y="3736"/>
                  </a:cubicBezTo>
                  <a:cubicBezTo>
                    <a:pt x="11076" y="3736"/>
                    <a:pt x="11309" y="3470"/>
                    <a:pt x="11242" y="3169"/>
                  </a:cubicBezTo>
                  <a:lnTo>
                    <a:pt x="10609" y="234"/>
                  </a:lnTo>
                  <a:cubicBezTo>
                    <a:pt x="10575" y="100"/>
                    <a:pt x="10475" y="0"/>
                    <a:pt x="103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57"/>
            <p:cNvSpPr/>
            <p:nvPr/>
          </p:nvSpPr>
          <p:spPr>
            <a:xfrm>
              <a:off x="3506000" y="4457475"/>
              <a:ext cx="289400" cy="109050"/>
            </a:xfrm>
            <a:custGeom>
              <a:rect b="b" l="l" r="r" t="t"/>
              <a:pathLst>
                <a:path extrusionOk="0" h="4362" w="11576">
                  <a:moveTo>
                    <a:pt x="7435" y="1"/>
                  </a:moveTo>
                  <a:cubicBezTo>
                    <a:pt x="7227" y="1"/>
                    <a:pt x="7014" y="39"/>
                    <a:pt x="6839" y="114"/>
                  </a:cubicBezTo>
                  <a:cubicBezTo>
                    <a:pt x="5359" y="722"/>
                    <a:pt x="4445" y="813"/>
                    <a:pt x="3365" y="813"/>
                  </a:cubicBezTo>
                  <a:cubicBezTo>
                    <a:pt x="2907" y="813"/>
                    <a:pt x="2418" y="796"/>
                    <a:pt x="1843" y="796"/>
                  </a:cubicBezTo>
                  <a:cubicBezTo>
                    <a:pt x="1544" y="796"/>
                    <a:pt x="1222" y="801"/>
                    <a:pt x="868" y="814"/>
                  </a:cubicBezTo>
                  <a:cubicBezTo>
                    <a:pt x="301" y="847"/>
                    <a:pt x="1" y="2282"/>
                    <a:pt x="1335" y="2515"/>
                  </a:cubicBezTo>
                  <a:cubicBezTo>
                    <a:pt x="3537" y="2916"/>
                    <a:pt x="4437" y="3149"/>
                    <a:pt x="6305" y="3449"/>
                  </a:cubicBezTo>
                  <a:cubicBezTo>
                    <a:pt x="7906" y="3716"/>
                    <a:pt x="9741" y="4116"/>
                    <a:pt x="11009" y="4350"/>
                  </a:cubicBezTo>
                  <a:cubicBezTo>
                    <a:pt x="11044" y="4358"/>
                    <a:pt x="11078" y="4361"/>
                    <a:pt x="11112" y="4361"/>
                  </a:cubicBezTo>
                  <a:cubicBezTo>
                    <a:pt x="11367" y="4361"/>
                    <a:pt x="11576" y="4148"/>
                    <a:pt x="11576" y="3883"/>
                  </a:cubicBezTo>
                  <a:lnTo>
                    <a:pt x="11409" y="881"/>
                  </a:lnTo>
                  <a:cubicBezTo>
                    <a:pt x="11409" y="747"/>
                    <a:pt x="11309" y="647"/>
                    <a:pt x="11175" y="614"/>
                  </a:cubicBezTo>
                  <a:lnTo>
                    <a:pt x="7640" y="13"/>
                  </a:lnTo>
                  <a:cubicBezTo>
                    <a:pt x="7573" y="5"/>
                    <a:pt x="7504" y="1"/>
                    <a:pt x="74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57"/>
            <p:cNvSpPr/>
            <p:nvPr/>
          </p:nvSpPr>
          <p:spPr>
            <a:xfrm>
              <a:off x="3438450" y="1939325"/>
              <a:ext cx="539575" cy="381125"/>
            </a:xfrm>
            <a:custGeom>
              <a:rect b="b" l="l" r="r" t="t"/>
              <a:pathLst>
                <a:path extrusionOk="0" h="15245" w="21583">
                  <a:moveTo>
                    <a:pt x="16880" y="1"/>
                  </a:moveTo>
                  <a:lnTo>
                    <a:pt x="16646" y="668"/>
                  </a:lnTo>
                  <a:lnTo>
                    <a:pt x="16346" y="1335"/>
                  </a:lnTo>
                  <a:cubicBezTo>
                    <a:pt x="16179" y="1802"/>
                    <a:pt x="15979" y="2236"/>
                    <a:pt x="15745" y="2703"/>
                  </a:cubicBezTo>
                  <a:cubicBezTo>
                    <a:pt x="15312" y="3570"/>
                    <a:pt x="14878" y="4471"/>
                    <a:pt x="14411" y="5305"/>
                  </a:cubicBezTo>
                  <a:cubicBezTo>
                    <a:pt x="13944" y="6138"/>
                    <a:pt x="13410" y="6939"/>
                    <a:pt x="12843" y="7706"/>
                  </a:cubicBezTo>
                  <a:cubicBezTo>
                    <a:pt x="12310" y="8407"/>
                    <a:pt x="11709" y="9074"/>
                    <a:pt x="11042" y="9674"/>
                  </a:cubicBezTo>
                  <a:cubicBezTo>
                    <a:pt x="10742" y="9908"/>
                    <a:pt x="10442" y="10175"/>
                    <a:pt x="10075" y="10375"/>
                  </a:cubicBezTo>
                  <a:cubicBezTo>
                    <a:pt x="9941" y="10475"/>
                    <a:pt x="9741" y="10575"/>
                    <a:pt x="9608" y="10642"/>
                  </a:cubicBezTo>
                  <a:cubicBezTo>
                    <a:pt x="9474" y="10708"/>
                    <a:pt x="9374" y="10775"/>
                    <a:pt x="9241" y="10808"/>
                  </a:cubicBezTo>
                  <a:cubicBezTo>
                    <a:pt x="8807" y="10942"/>
                    <a:pt x="8407" y="11042"/>
                    <a:pt x="7973" y="11075"/>
                  </a:cubicBezTo>
                  <a:cubicBezTo>
                    <a:pt x="7506" y="11142"/>
                    <a:pt x="7039" y="11209"/>
                    <a:pt x="6539" y="11275"/>
                  </a:cubicBezTo>
                  <a:cubicBezTo>
                    <a:pt x="4537" y="11442"/>
                    <a:pt x="2436" y="11509"/>
                    <a:pt x="334" y="11576"/>
                  </a:cubicBezTo>
                  <a:lnTo>
                    <a:pt x="1" y="14011"/>
                  </a:lnTo>
                  <a:cubicBezTo>
                    <a:pt x="2136" y="14645"/>
                    <a:pt x="4337" y="15011"/>
                    <a:pt x="6539" y="15212"/>
                  </a:cubicBezTo>
                  <a:cubicBezTo>
                    <a:pt x="7106" y="15245"/>
                    <a:pt x="7706" y="15245"/>
                    <a:pt x="8307" y="15245"/>
                  </a:cubicBezTo>
                  <a:cubicBezTo>
                    <a:pt x="8941" y="15245"/>
                    <a:pt x="9574" y="15212"/>
                    <a:pt x="10208" y="15112"/>
                  </a:cubicBezTo>
                  <a:cubicBezTo>
                    <a:pt x="10575" y="15011"/>
                    <a:pt x="10975" y="14911"/>
                    <a:pt x="11342" y="14778"/>
                  </a:cubicBezTo>
                  <a:cubicBezTo>
                    <a:pt x="11509" y="14711"/>
                    <a:pt x="11676" y="14645"/>
                    <a:pt x="11809" y="14578"/>
                  </a:cubicBezTo>
                  <a:cubicBezTo>
                    <a:pt x="11976" y="14511"/>
                    <a:pt x="12143" y="14444"/>
                    <a:pt x="12276" y="14344"/>
                  </a:cubicBezTo>
                  <a:cubicBezTo>
                    <a:pt x="12877" y="14044"/>
                    <a:pt x="13444" y="13677"/>
                    <a:pt x="13944" y="13310"/>
                  </a:cubicBezTo>
                  <a:cubicBezTo>
                    <a:pt x="15846" y="11776"/>
                    <a:pt x="17413" y="9941"/>
                    <a:pt x="18648" y="7840"/>
                  </a:cubicBezTo>
                  <a:cubicBezTo>
                    <a:pt x="19248" y="6872"/>
                    <a:pt x="19782" y="5838"/>
                    <a:pt x="20282" y="4804"/>
                  </a:cubicBezTo>
                  <a:cubicBezTo>
                    <a:pt x="20516" y="4304"/>
                    <a:pt x="20749" y="3770"/>
                    <a:pt x="20949" y="3270"/>
                  </a:cubicBezTo>
                  <a:cubicBezTo>
                    <a:pt x="21083" y="3003"/>
                    <a:pt x="21183" y="2703"/>
                    <a:pt x="21283" y="2469"/>
                  </a:cubicBezTo>
                  <a:cubicBezTo>
                    <a:pt x="21383" y="2202"/>
                    <a:pt x="21483" y="1969"/>
                    <a:pt x="21583" y="1635"/>
                  </a:cubicBezTo>
                  <a:lnTo>
                    <a:pt x="16880" y="1"/>
                  </a:ln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57"/>
            <p:cNvSpPr/>
            <p:nvPr/>
          </p:nvSpPr>
          <p:spPr>
            <a:xfrm>
              <a:off x="3732825" y="1883375"/>
              <a:ext cx="355300" cy="323675"/>
            </a:xfrm>
            <a:custGeom>
              <a:rect b="b" l="l" r="r" t="t"/>
              <a:pathLst>
                <a:path extrusionOk="0" h="12947" w="14212">
                  <a:moveTo>
                    <a:pt x="8063" y="1"/>
                  </a:moveTo>
                  <a:cubicBezTo>
                    <a:pt x="6129" y="1"/>
                    <a:pt x="4344" y="1057"/>
                    <a:pt x="3470" y="2772"/>
                  </a:cubicBezTo>
                  <a:cubicBezTo>
                    <a:pt x="2069" y="5374"/>
                    <a:pt x="1" y="9844"/>
                    <a:pt x="1" y="9844"/>
                  </a:cubicBezTo>
                  <a:lnTo>
                    <a:pt x="7640" y="12946"/>
                  </a:lnTo>
                  <a:cubicBezTo>
                    <a:pt x="7640" y="12946"/>
                    <a:pt x="14211" y="4"/>
                    <a:pt x="8240" y="4"/>
                  </a:cubicBezTo>
                  <a:cubicBezTo>
                    <a:pt x="8181" y="2"/>
                    <a:pt x="8122" y="1"/>
                    <a:pt x="80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57"/>
            <p:cNvSpPr/>
            <p:nvPr/>
          </p:nvSpPr>
          <p:spPr>
            <a:xfrm>
              <a:off x="3732825" y="1883375"/>
              <a:ext cx="355300" cy="323675"/>
            </a:xfrm>
            <a:custGeom>
              <a:rect b="b" l="l" r="r" t="t"/>
              <a:pathLst>
                <a:path extrusionOk="0" h="12947" w="14212">
                  <a:moveTo>
                    <a:pt x="8063" y="1"/>
                  </a:moveTo>
                  <a:cubicBezTo>
                    <a:pt x="6129" y="1"/>
                    <a:pt x="4344" y="1057"/>
                    <a:pt x="3470" y="2772"/>
                  </a:cubicBezTo>
                  <a:cubicBezTo>
                    <a:pt x="2069" y="5374"/>
                    <a:pt x="1" y="9844"/>
                    <a:pt x="1" y="9844"/>
                  </a:cubicBezTo>
                  <a:lnTo>
                    <a:pt x="7640" y="12946"/>
                  </a:lnTo>
                  <a:cubicBezTo>
                    <a:pt x="7640" y="12946"/>
                    <a:pt x="14211" y="4"/>
                    <a:pt x="8240" y="4"/>
                  </a:cubicBezTo>
                  <a:cubicBezTo>
                    <a:pt x="8181" y="2"/>
                    <a:pt x="8122" y="1"/>
                    <a:pt x="80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57"/>
            <p:cNvSpPr/>
            <p:nvPr/>
          </p:nvSpPr>
          <p:spPr>
            <a:xfrm>
              <a:off x="3798725" y="1988525"/>
              <a:ext cx="185150" cy="211850"/>
            </a:xfrm>
            <a:custGeom>
              <a:rect b="b" l="l" r="r" t="t"/>
              <a:pathLst>
                <a:path extrusionOk="0" h="8474" w="7406">
                  <a:moveTo>
                    <a:pt x="4136" y="1"/>
                  </a:moveTo>
                  <a:cubicBezTo>
                    <a:pt x="1935" y="1535"/>
                    <a:pt x="400" y="4371"/>
                    <a:pt x="0" y="6706"/>
                  </a:cubicBezTo>
                  <a:lnTo>
                    <a:pt x="4337" y="8474"/>
                  </a:lnTo>
                  <a:cubicBezTo>
                    <a:pt x="5137" y="7273"/>
                    <a:pt x="5904" y="5905"/>
                    <a:pt x="6772" y="4671"/>
                  </a:cubicBezTo>
                  <a:cubicBezTo>
                    <a:pt x="7005" y="4037"/>
                    <a:pt x="7239" y="3370"/>
                    <a:pt x="7405" y="2669"/>
                  </a:cubicBezTo>
                  <a:lnTo>
                    <a:pt x="41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57"/>
            <p:cNvSpPr/>
            <p:nvPr/>
          </p:nvSpPr>
          <p:spPr>
            <a:xfrm>
              <a:off x="3378425" y="2199525"/>
              <a:ext cx="115925" cy="97475"/>
            </a:xfrm>
            <a:custGeom>
              <a:rect b="b" l="l" r="r" t="t"/>
              <a:pathLst>
                <a:path extrusionOk="0" h="3899" w="4637">
                  <a:moveTo>
                    <a:pt x="2002" y="0"/>
                  </a:moveTo>
                  <a:lnTo>
                    <a:pt x="0" y="3770"/>
                  </a:lnTo>
                  <a:cubicBezTo>
                    <a:pt x="486" y="3855"/>
                    <a:pt x="985" y="3898"/>
                    <a:pt x="1487" y="3898"/>
                  </a:cubicBezTo>
                  <a:cubicBezTo>
                    <a:pt x="2158" y="3898"/>
                    <a:pt x="2836" y="3822"/>
                    <a:pt x="3503" y="3669"/>
                  </a:cubicBezTo>
                  <a:lnTo>
                    <a:pt x="4637" y="1501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57"/>
            <p:cNvSpPr/>
            <p:nvPr/>
          </p:nvSpPr>
          <p:spPr>
            <a:xfrm>
              <a:off x="3329225" y="2199525"/>
              <a:ext cx="98425" cy="94250"/>
            </a:xfrm>
            <a:custGeom>
              <a:rect b="b" l="l" r="r" t="t"/>
              <a:pathLst>
                <a:path extrusionOk="0" h="3770" w="3937">
                  <a:moveTo>
                    <a:pt x="1468" y="0"/>
                  </a:moveTo>
                  <a:lnTo>
                    <a:pt x="0" y="3303"/>
                  </a:lnTo>
                  <a:lnTo>
                    <a:pt x="1935" y="377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57"/>
            <p:cNvSpPr/>
            <p:nvPr/>
          </p:nvSpPr>
          <p:spPr>
            <a:xfrm>
              <a:off x="3701975" y="4285175"/>
              <a:ext cx="87600" cy="113450"/>
            </a:xfrm>
            <a:custGeom>
              <a:rect b="b" l="l" r="r" t="t"/>
              <a:pathLst>
                <a:path extrusionOk="0" h="4538" w="3504">
                  <a:moveTo>
                    <a:pt x="301" y="1"/>
                  </a:moveTo>
                  <a:lnTo>
                    <a:pt x="1" y="3903"/>
                  </a:lnTo>
                  <a:lnTo>
                    <a:pt x="3236" y="4537"/>
                  </a:lnTo>
                  <a:lnTo>
                    <a:pt x="3503" y="6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630F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57"/>
            <p:cNvSpPr/>
            <p:nvPr/>
          </p:nvSpPr>
          <p:spPr>
            <a:xfrm>
              <a:off x="4215675" y="4298525"/>
              <a:ext cx="92600" cy="98425"/>
            </a:xfrm>
            <a:custGeom>
              <a:rect b="b" l="l" r="r" t="t"/>
              <a:pathLst>
                <a:path extrusionOk="0" h="3937" w="3704">
                  <a:moveTo>
                    <a:pt x="1" y="0"/>
                  </a:moveTo>
                  <a:lnTo>
                    <a:pt x="434" y="3936"/>
                  </a:lnTo>
                  <a:lnTo>
                    <a:pt x="3703" y="3936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rgbClr val="630F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57"/>
            <p:cNvSpPr/>
            <p:nvPr/>
          </p:nvSpPr>
          <p:spPr>
            <a:xfrm>
              <a:off x="3773700" y="1878450"/>
              <a:ext cx="572925" cy="750575"/>
            </a:xfrm>
            <a:custGeom>
              <a:rect b="b" l="l" r="r" t="t"/>
              <a:pathLst>
                <a:path extrusionOk="0" h="30023" w="22917">
                  <a:moveTo>
                    <a:pt x="9641" y="1"/>
                  </a:moveTo>
                  <a:cubicBezTo>
                    <a:pt x="9307" y="1"/>
                    <a:pt x="9007" y="34"/>
                    <a:pt x="8707" y="34"/>
                  </a:cubicBezTo>
                  <a:cubicBezTo>
                    <a:pt x="7339" y="101"/>
                    <a:pt x="5938" y="267"/>
                    <a:pt x="4537" y="534"/>
                  </a:cubicBezTo>
                  <a:cubicBezTo>
                    <a:pt x="4537" y="534"/>
                    <a:pt x="0" y="10141"/>
                    <a:pt x="2369" y="28788"/>
                  </a:cubicBezTo>
                  <a:cubicBezTo>
                    <a:pt x="7673" y="29188"/>
                    <a:pt x="17346" y="29855"/>
                    <a:pt x="19881" y="30022"/>
                  </a:cubicBezTo>
                  <a:cubicBezTo>
                    <a:pt x="20048" y="28688"/>
                    <a:pt x="19948" y="24752"/>
                    <a:pt x="20215" y="19581"/>
                  </a:cubicBezTo>
                  <a:cubicBezTo>
                    <a:pt x="20315" y="17380"/>
                    <a:pt x="20515" y="14978"/>
                    <a:pt x="20815" y="12443"/>
                  </a:cubicBezTo>
                  <a:cubicBezTo>
                    <a:pt x="21249" y="8774"/>
                    <a:pt x="21949" y="5171"/>
                    <a:pt x="22917" y="1635"/>
                  </a:cubicBezTo>
                  <a:cubicBezTo>
                    <a:pt x="22917" y="1635"/>
                    <a:pt x="20849" y="1068"/>
                    <a:pt x="18480" y="701"/>
                  </a:cubicBezTo>
                  <a:cubicBezTo>
                    <a:pt x="18013" y="634"/>
                    <a:pt x="17546" y="568"/>
                    <a:pt x="17079" y="501"/>
                  </a:cubicBezTo>
                  <a:cubicBezTo>
                    <a:pt x="14611" y="201"/>
                    <a:pt x="12109" y="1"/>
                    <a:pt x="96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57"/>
            <p:cNvSpPr/>
            <p:nvPr/>
          </p:nvSpPr>
          <p:spPr>
            <a:xfrm>
              <a:off x="4234850" y="2037725"/>
              <a:ext cx="82600" cy="189325"/>
            </a:xfrm>
            <a:custGeom>
              <a:rect b="b" l="l" r="r" t="t"/>
              <a:pathLst>
                <a:path extrusionOk="0" h="7573" w="3304">
                  <a:moveTo>
                    <a:pt x="34" y="1"/>
                  </a:moveTo>
                  <a:lnTo>
                    <a:pt x="34" y="1"/>
                  </a:lnTo>
                  <a:cubicBezTo>
                    <a:pt x="1" y="2669"/>
                    <a:pt x="768" y="5305"/>
                    <a:pt x="2203" y="7573"/>
                  </a:cubicBezTo>
                  <a:cubicBezTo>
                    <a:pt x="2269" y="7073"/>
                    <a:pt x="2336" y="6572"/>
                    <a:pt x="2369" y="6072"/>
                  </a:cubicBezTo>
                  <a:cubicBezTo>
                    <a:pt x="2603" y="4137"/>
                    <a:pt x="2903" y="2169"/>
                    <a:pt x="3303" y="168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57"/>
            <p:cNvSpPr/>
            <p:nvPr/>
          </p:nvSpPr>
          <p:spPr>
            <a:xfrm>
              <a:off x="4002200" y="1679975"/>
              <a:ext cx="199325" cy="259100"/>
            </a:xfrm>
            <a:custGeom>
              <a:rect b="b" l="l" r="r" t="t"/>
              <a:pathLst>
                <a:path extrusionOk="0" h="10364" w="7973">
                  <a:moveTo>
                    <a:pt x="7806" y="1"/>
                  </a:moveTo>
                  <a:lnTo>
                    <a:pt x="2969" y="3603"/>
                  </a:lnTo>
                  <a:cubicBezTo>
                    <a:pt x="3303" y="5471"/>
                    <a:pt x="3236" y="7473"/>
                    <a:pt x="534" y="7906"/>
                  </a:cubicBezTo>
                  <a:cubicBezTo>
                    <a:pt x="0" y="8673"/>
                    <a:pt x="0" y="10141"/>
                    <a:pt x="2068" y="10308"/>
                  </a:cubicBezTo>
                  <a:cubicBezTo>
                    <a:pt x="2368" y="10345"/>
                    <a:pt x="2668" y="10364"/>
                    <a:pt x="2967" y="10364"/>
                  </a:cubicBezTo>
                  <a:cubicBezTo>
                    <a:pt x="4801" y="10364"/>
                    <a:pt x="6596" y="9673"/>
                    <a:pt x="7973" y="8440"/>
                  </a:cubicBezTo>
                  <a:cubicBezTo>
                    <a:pt x="6405" y="6705"/>
                    <a:pt x="7172" y="2369"/>
                    <a:pt x="7806" y="1"/>
                  </a:cubicBez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57"/>
            <p:cNvSpPr/>
            <p:nvPr/>
          </p:nvSpPr>
          <p:spPr>
            <a:xfrm>
              <a:off x="4016375" y="1938500"/>
              <a:ext cx="79250" cy="57900"/>
            </a:xfrm>
            <a:custGeom>
              <a:rect b="b" l="l" r="r" t="t"/>
              <a:pathLst>
                <a:path extrusionOk="0" h="2316" w="3170">
                  <a:moveTo>
                    <a:pt x="1902" y="0"/>
                  </a:moveTo>
                  <a:cubicBezTo>
                    <a:pt x="1902" y="0"/>
                    <a:pt x="234" y="434"/>
                    <a:pt x="0" y="768"/>
                  </a:cubicBezTo>
                  <a:cubicBezTo>
                    <a:pt x="34" y="1135"/>
                    <a:pt x="134" y="1468"/>
                    <a:pt x="267" y="1835"/>
                  </a:cubicBezTo>
                  <a:cubicBezTo>
                    <a:pt x="334" y="2069"/>
                    <a:pt x="534" y="2202"/>
                    <a:pt x="768" y="2202"/>
                  </a:cubicBezTo>
                  <a:cubicBezTo>
                    <a:pt x="1135" y="2202"/>
                    <a:pt x="1468" y="2235"/>
                    <a:pt x="1802" y="2302"/>
                  </a:cubicBezTo>
                  <a:cubicBezTo>
                    <a:pt x="1837" y="2311"/>
                    <a:pt x="1876" y="2315"/>
                    <a:pt x="1915" y="2315"/>
                  </a:cubicBezTo>
                  <a:cubicBezTo>
                    <a:pt x="2022" y="2315"/>
                    <a:pt x="2138" y="2284"/>
                    <a:pt x="2235" y="2235"/>
                  </a:cubicBezTo>
                  <a:cubicBezTo>
                    <a:pt x="2636" y="1968"/>
                    <a:pt x="3169" y="1568"/>
                    <a:pt x="3036" y="1101"/>
                  </a:cubicBezTo>
                  <a:cubicBezTo>
                    <a:pt x="2869" y="534"/>
                    <a:pt x="1902" y="0"/>
                    <a:pt x="19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57"/>
            <p:cNvSpPr/>
            <p:nvPr/>
          </p:nvSpPr>
          <p:spPr>
            <a:xfrm>
              <a:off x="3973000" y="1984375"/>
              <a:ext cx="87600" cy="445325"/>
            </a:xfrm>
            <a:custGeom>
              <a:rect b="b" l="l" r="r" t="t"/>
              <a:pathLst>
                <a:path extrusionOk="0" h="17813" w="3504">
                  <a:moveTo>
                    <a:pt x="2603" y="0"/>
                  </a:moveTo>
                  <a:cubicBezTo>
                    <a:pt x="1936" y="1468"/>
                    <a:pt x="401" y="10874"/>
                    <a:pt x="201" y="12275"/>
                  </a:cubicBezTo>
                  <a:cubicBezTo>
                    <a:pt x="1" y="13710"/>
                    <a:pt x="668" y="16011"/>
                    <a:pt x="1569" y="17813"/>
                  </a:cubicBezTo>
                  <a:cubicBezTo>
                    <a:pt x="2603" y="16378"/>
                    <a:pt x="3203" y="14677"/>
                    <a:pt x="3270" y="12909"/>
                  </a:cubicBezTo>
                  <a:cubicBezTo>
                    <a:pt x="3403" y="10975"/>
                    <a:pt x="3503" y="234"/>
                    <a:pt x="3503" y="234"/>
                  </a:cubicBezTo>
                  <a:lnTo>
                    <a:pt x="26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57"/>
            <p:cNvSpPr/>
            <p:nvPr/>
          </p:nvSpPr>
          <p:spPr>
            <a:xfrm>
              <a:off x="4063075" y="1883975"/>
              <a:ext cx="180975" cy="101250"/>
            </a:xfrm>
            <a:custGeom>
              <a:rect b="b" l="l" r="r" t="t"/>
              <a:pathLst>
                <a:path extrusionOk="0" h="4050" w="7239">
                  <a:moveTo>
                    <a:pt x="5457" y="1"/>
                  </a:moveTo>
                  <a:cubicBezTo>
                    <a:pt x="5404" y="1"/>
                    <a:pt x="5363" y="14"/>
                    <a:pt x="5338" y="46"/>
                  </a:cubicBezTo>
                  <a:cubicBezTo>
                    <a:pt x="5104" y="380"/>
                    <a:pt x="3136" y="1548"/>
                    <a:pt x="0" y="2181"/>
                  </a:cubicBezTo>
                  <a:cubicBezTo>
                    <a:pt x="634" y="2715"/>
                    <a:pt x="1135" y="3349"/>
                    <a:pt x="1535" y="4049"/>
                  </a:cubicBezTo>
                  <a:cubicBezTo>
                    <a:pt x="2569" y="3983"/>
                    <a:pt x="7239" y="1948"/>
                    <a:pt x="6572" y="347"/>
                  </a:cubicBezTo>
                  <a:cubicBezTo>
                    <a:pt x="6114" y="239"/>
                    <a:pt x="5678" y="1"/>
                    <a:pt x="54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57"/>
            <p:cNvSpPr/>
            <p:nvPr/>
          </p:nvSpPr>
          <p:spPr>
            <a:xfrm>
              <a:off x="3966325" y="1872575"/>
              <a:ext cx="96775" cy="106800"/>
            </a:xfrm>
            <a:custGeom>
              <a:rect b="b" l="l" r="r" t="t"/>
              <a:pathLst>
                <a:path extrusionOk="0" h="4272" w="3871">
                  <a:moveTo>
                    <a:pt x="2083" y="1"/>
                  </a:moveTo>
                  <a:cubicBezTo>
                    <a:pt x="1854" y="1"/>
                    <a:pt x="1421" y="177"/>
                    <a:pt x="968" y="202"/>
                  </a:cubicBezTo>
                  <a:cubicBezTo>
                    <a:pt x="1" y="1637"/>
                    <a:pt x="601" y="3805"/>
                    <a:pt x="1669" y="4272"/>
                  </a:cubicBezTo>
                  <a:cubicBezTo>
                    <a:pt x="2102" y="3271"/>
                    <a:pt x="3870" y="2637"/>
                    <a:pt x="3870" y="2637"/>
                  </a:cubicBezTo>
                  <a:cubicBezTo>
                    <a:pt x="1969" y="1436"/>
                    <a:pt x="2403" y="436"/>
                    <a:pt x="2236" y="69"/>
                  </a:cubicBezTo>
                  <a:cubicBezTo>
                    <a:pt x="2211" y="19"/>
                    <a:pt x="2158" y="1"/>
                    <a:pt x="20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57"/>
            <p:cNvSpPr/>
            <p:nvPr/>
          </p:nvSpPr>
          <p:spPr>
            <a:xfrm>
              <a:off x="4076425" y="1716675"/>
              <a:ext cx="73400" cy="86750"/>
            </a:xfrm>
            <a:custGeom>
              <a:rect b="b" l="l" r="r" t="t"/>
              <a:pathLst>
                <a:path extrusionOk="0" h="3470" w="2936">
                  <a:moveTo>
                    <a:pt x="2869" y="0"/>
                  </a:moveTo>
                  <a:lnTo>
                    <a:pt x="0" y="2102"/>
                  </a:lnTo>
                  <a:cubicBezTo>
                    <a:pt x="100" y="2569"/>
                    <a:pt x="134" y="3002"/>
                    <a:pt x="134" y="3469"/>
                  </a:cubicBezTo>
                  <a:cubicBezTo>
                    <a:pt x="1168" y="3369"/>
                    <a:pt x="2635" y="2369"/>
                    <a:pt x="2835" y="1301"/>
                  </a:cubicBezTo>
                  <a:cubicBezTo>
                    <a:pt x="2936" y="868"/>
                    <a:pt x="2936" y="434"/>
                    <a:pt x="2869" y="0"/>
                  </a:cubicBezTo>
                  <a:close/>
                </a:path>
              </a:pathLst>
            </a:custGeom>
            <a:solidFill>
              <a:srgbClr val="630F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57"/>
            <p:cNvSpPr/>
            <p:nvPr/>
          </p:nvSpPr>
          <p:spPr>
            <a:xfrm>
              <a:off x="3981625" y="1487575"/>
              <a:ext cx="121125" cy="124850"/>
            </a:xfrm>
            <a:custGeom>
              <a:rect b="b" l="l" r="r" t="t"/>
              <a:pathLst>
                <a:path extrusionOk="0" h="4994" w="4845">
                  <a:moveTo>
                    <a:pt x="2291" y="1"/>
                  </a:moveTo>
                  <a:cubicBezTo>
                    <a:pt x="2104" y="1"/>
                    <a:pt x="1903" y="40"/>
                    <a:pt x="1691" y="125"/>
                  </a:cubicBezTo>
                  <a:cubicBezTo>
                    <a:pt x="481" y="570"/>
                    <a:pt x="1" y="4993"/>
                    <a:pt x="2189" y="4993"/>
                  </a:cubicBezTo>
                  <a:cubicBezTo>
                    <a:pt x="2295" y="4993"/>
                    <a:pt x="2407" y="4983"/>
                    <a:pt x="2525" y="4961"/>
                  </a:cubicBezTo>
                  <a:cubicBezTo>
                    <a:pt x="4844" y="4534"/>
                    <a:pt x="4315" y="1"/>
                    <a:pt x="22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57"/>
            <p:cNvSpPr/>
            <p:nvPr/>
          </p:nvSpPr>
          <p:spPr>
            <a:xfrm>
              <a:off x="3980900" y="1464500"/>
              <a:ext cx="274725" cy="315725"/>
            </a:xfrm>
            <a:custGeom>
              <a:rect b="b" l="l" r="r" t="t"/>
              <a:pathLst>
                <a:path extrusionOk="0" h="12629" w="10989">
                  <a:moveTo>
                    <a:pt x="5831" y="1"/>
                  </a:moveTo>
                  <a:cubicBezTo>
                    <a:pt x="5620" y="1"/>
                    <a:pt x="5406" y="16"/>
                    <a:pt x="5189" y="47"/>
                  </a:cubicBezTo>
                  <a:cubicBezTo>
                    <a:pt x="1786" y="480"/>
                    <a:pt x="118" y="5017"/>
                    <a:pt x="52" y="8019"/>
                  </a:cubicBezTo>
                  <a:cubicBezTo>
                    <a:pt x="1" y="10579"/>
                    <a:pt x="2052" y="12629"/>
                    <a:pt x="4381" y="12629"/>
                  </a:cubicBezTo>
                  <a:cubicBezTo>
                    <a:pt x="5086" y="12629"/>
                    <a:pt x="5817" y="12441"/>
                    <a:pt x="6523" y="12022"/>
                  </a:cubicBezTo>
                  <a:cubicBezTo>
                    <a:pt x="8524" y="10821"/>
                    <a:pt x="8958" y="8953"/>
                    <a:pt x="9992" y="5884"/>
                  </a:cubicBezTo>
                  <a:cubicBezTo>
                    <a:pt x="10989" y="2957"/>
                    <a:pt x="8787" y="1"/>
                    <a:pt x="5831" y="1"/>
                  </a:cubicBez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57"/>
            <p:cNvSpPr/>
            <p:nvPr/>
          </p:nvSpPr>
          <p:spPr>
            <a:xfrm>
              <a:off x="3950500" y="1351550"/>
              <a:ext cx="386125" cy="381650"/>
            </a:xfrm>
            <a:custGeom>
              <a:rect b="b" l="l" r="r" t="t"/>
              <a:pathLst>
                <a:path extrusionOk="0" h="15266" w="15445">
                  <a:moveTo>
                    <a:pt x="7895" y="1"/>
                  </a:moveTo>
                  <a:cubicBezTo>
                    <a:pt x="6095" y="1"/>
                    <a:pt x="5204" y="1477"/>
                    <a:pt x="5537" y="2597"/>
                  </a:cubicBezTo>
                  <a:cubicBezTo>
                    <a:pt x="5051" y="2251"/>
                    <a:pt x="4260" y="2063"/>
                    <a:pt x="3451" y="2063"/>
                  </a:cubicBezTo>
                  <a:cubicBezTo>
                    <a:pt x="1764" y="2063"/>
                    <a:pt x="1" y="2882"/>
                    <a:pt x="767" y="4798"/>
                  </a:cubicBezTo>
                  <a:cubicBezTo>
                    <a:pt x="1902" y="7634"/>
                    <a:pt x="8239" y="7267"/>
                    <a:pt x="10274" y="7500"/>
                  </a:cubicBezTo>
                  <a:cubicBezTo>
                    <a:pt x="7683" y="8596"/>
                    <a:pt x="8731" y="12504"/>
                    <a:pt x="10024" y="12504"/>
                  </a:cubicBezTo>
                  <a:cubicBezTo>
                    <a:pt x="10030" y="12504"/>
                    <a:pt x="10035" y="12504"/>
                    <a:pt x="10041" y="12504"/>
                  </a:cubicBezTo>
                  <a:lnTo>
                    <a:pt x="10041" y="12504"/>
                  </a:lnTo>
                  <a:cubicBezTo>
                    <a:pt x="10041" y="12504"/>
                    <a:pt x="9374" y="12604"/>
                    <a:pt x="9273" y="13938"/>
                  </a:cubicBezTo>
                  <a:cubicBezTo>
                    <a:pt x="9195" y="14699"/>
                    <a:pt x="9813" y="15265"/>
                    <a:pt x="10359" y="15265"/>
                  </a:cubicBezTo>
                  <a:cubicBezTo>
                    <a:pt x="10747" y="15265"/>
                    <a:pt x="11100" y="14979"/>
                    <a:pt x="11141" y="14272"/>
                  </a:cubicBezTo>
                  <a:cubicBezTo>
                    <a:pt x="11399" y="14332"/>
                    <a:pt x="11640" y="14360"/>
                    <a:pt x="11864" y="14360"/>
                  </a:cubicBezTo>
                  <a:cubicBezTo>
                    <a:pt x="13992" y="14360"/>
                    <a:pt x="14615" y="11840"/>
                    <a:pt x="13710" y="10602"/>
                  </a:cubicBezTo>
                  <a:cubicBezTo>
                    <a:pt x="15445" y="10135"/>
                    <a:pt x="15144" y="6666"/>
                    <a:pt x="13577" y="6266"/>
                  </a:cubicBezTo>
                  <a:cubicBezTo>
                    <a:pt x="13910" y="5499"/>
                    <a:pt x="13943" y="2930"/>
                    <a:pt x="10474" y="829"/>
                  </a:cubicBezTo>
                  <a:cubicBezTo>
                    <a:pt x="9482" y="237"/>
                    <a:pt x="8616" y="1"/>
                    <a:pt x="78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57"/>
            <p:cNvSpPr/>
            <p:nvPr/>
          </p:nvSpPr>
          <p:spPr>
            <a:xfrm>
              <a:off x="4055575" y="1669350"/>
              <a:ext cx="55900" cy="16575"/>
            </a:xfrm>
            <a:custGeom>
              <a:rect b="b" l="l" r="r" t="t"/>
              <a:pathLst>
                <a:path extrusionOk="0" h="663" w="2236">
                  <a:moveTo>
                    <a:pt x="2152" y="0"/>
                  </a:moveTo>
                  <a:cubicBezTo>
                    <a:pt x="2135" y="0"/>
                    <a:pt x="2118" y="9"/>
                    <a:pt x="2102" y="25"/>
                  </a:cubicBezTo>
                  <a:cubicBezTo>
                    <a:pt x="1695" y="336"/>
                    <a:pt x="1187" y="510"/>
                    <a:pt x="685" y="510"/>
                  </a:cubicBezTo>
                  <a:cubicBezTo>
                    <a:pt x="487" y="510"/>
                    <a:pt x="290" y="482"/>
                    <a:pt x="100" y="426"/>
                  </a:cubicBezTo>
                  <a:cubicBezTo>
                    <a:pt x="34" y="426"/>
                    <a:pt x="0" y="459"/>
                    <a:pt x="0" y="492"/>
                  </a:cubicBezTo>
                  <a:cubicBezTo>
                    <a:pt x="0" y="526"/>
                    <a:pt x="34" y="559"/>
                    <a:pt x="67" y="559"/>
                  </a:cubicBezTo>
                  <a:cubicBezTo>
                    <a:pt x="286" y="629"/>
                    <a:pt x="512" y="663"/>
                    <a:pt x="736" y="663"/>
                  </a:cubicBezTo>
                  <a:cubicBezTo>
                    <a:pt x="1262" y="663"/>
                    <a:pt x="1781" y="476"/>
                    <a:pt x="2202" y="125"/>
                  </a:cubicBezTo>
                  <a:cubicBezTo>
                    <a:pt x="2235" y="92"/>
                    <a:pt x="2235" y="59"/>
                    <a:pt x="2202" y="25"/>
                  </a:cubicBezTo>
                  <a:cubicBezTo>
                    <a:pt x="2185" y="9"/>
                    <a:pt x="2168" y="0"/>
                    <a:pt x="21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57"/>
            <p:cNvSpPr/>
            <p:nvPr/>
          </p:nvSpPr>
          <p:spPr>
            <a:xfrm>
              <a:off x="4158975" y="1632575"/>
              <a:ext cx="106775" cy="81675"/>
            </a:xfrm>
            <a:custGeom>
              <a:rect b="b" l="l" r="r" t="t"/>
              <a:pathLst>
                <a:path extrusionOk="0" h="3267" w="4271">
                  <a:moveTo>
                    <a:pt x="2679" y="0"/>
                  </a:moveTo>
                  <a:cubicBezTo>
                    <a:pt x="1868" y="0"/>
                    <a:pt x="999" y="709"/>
                    <a:pt x="568" y="1330"/>
                  </a:cubicBezTo>
                  <a:cubicBezTo>
                    <a:pt x="0" y="2163"/>
                    <a:pt x="201" y="3198"/>
                    <a:pt x="1301" y="3264"/>
                  </a:cubicBezTo>
                  <a:cubicBezTo>
                    <a:pt x="1342" y="3266"/>
                    <a:pt x="1382" y="3267"/>
                    <a:pt x="1422" y="3267"/>
                  </a:cubicBezTo>
                  <a:cubicBezTo>
                    <a:pt x="2182" y="3267"/>
                    <a:pt x="2933" y="2969"/>
                    <a:pt x="3503" y="2430"/>
                  </a:cubicBezTo>
                  <a:cubicBezTo>
                    <a:pt x="4270" y="1797"/>
                    <a:pt x="4137" y="562"/>
                    <a:pt x="3236" y="129"/>
                  </a:cubicBezTo>
                  <a:cubicBezTo>
                    <a:pt x="3058" y="40"/>
                    <a:pt x="2870" y="0"/>
                    <a:pt x="2679" y="0"/>
                  </a:cubicBez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57"/>
            <p:cNvSpPr/>
            <p:nvPr/>
          </p:nvSpPr>
          <p:spPr>
            <a:xfrm>
              <a:off x="3644450" y="2598125"/>
              <a:ext cx="477025" cy="1785475"/>
            </a:xfrm>
            <a:custGeom>
              <a:rect b="b" l="l" r="r" t="t"/>
              <a:pathLst>
                <a:path extrusionOk="0" h="71419" w="19081">
                  <a:moveTo>
                    <a:pt x="7606" y="1"/>
                  </a:moveTo>
                  <a:cubicBezTo>
                    <a:pt x="7606" y="1"/>
                    <a:pt x="1368" y="27154"/>
                    <a:pt x="701" y="37094"/>
                  </a:cubicBezTo>
                  <a:cubicBezTo>
                    <a:pt x="0" y="47502"/>
                    <a:pt x="1234" y="70118"/>
                    <a:pt x="1234" y="70118"/>
                  </a:cubicBezTo>
                  <a:lnTo>
                    <a:pt x="6638" y="71419"/>
                  </a:lnTo>
                  <a:cubicBezTo>
                    <a:pt x="6638" y="71419"/>
                    <a:pt x="8573" y="50304"/>
                    <a:pt x="10207" y="38695"/>
                  </a:cubicBezTo>
                  <a:cubicBezTo>
                    <a:pt x="10641" y="35593"/>
                    <a:pt x="11342" y="31290"/>
                    <a:pt x="12342" y="26653"/>
                  </a:cubicBezTo>
                  <a:cubicBezTo>
                    <a:pt x="13643" y="20849"/>
                    <a:pt x="15278" y="14578"/>
                    <a:pt x="16612" y="9641"/>
                  </a:cubicBezTo>
                  <a:cubicBezTo>
                    <a:pt x="18013" y="4471"/>
                    <a:pt x="19080" y="801"/>
                    <a:pt x="19080" y="801"/>
                  </a:cubicBezTo>
                  <a:lnTo>
                    <a:pt x="76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57"/>
            <p:cNvSpPr/>
            <p:nvPr/>
          </p:nvSpPr>
          <p:spPr>
            <a:xfrm>
              <a:off x="3938825" y="2774925"/>
              <a:ext cx="120100" cy="489550"/>
            </a:xfrm>
            <a:custGeom>
              <a:rect b="b" l="l" r="r" t="t"/>
              <a:pathLst>
                <a:path extrusionOk="0" h="19582" w="4804">
                  <a:moveTo>
                    <a:pt x="3603" y="1"/>
                  </a:moveTo>
                  <a:cubicBezTo>
                    <a:pt x="767" y="3403"/>
                    <a:pt x="0" y="13911"/>
                    <a:pt x="567" y="19581"/>
                  </a:cubicBezTo>
                  <a:cubicBezTo>
                    <a:pt x="1835" y="13777"/>
                    <a:pt x="3469" y="7506"/>
                    <a:pt x="4804" y="2569"/>
                  </a:cubicBezTo>
                  <a:lnTo>
                    <a:pt x="36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57"/>
            <p:cNvSpPr/>
            <p:nvPr/>
          </p:nvSpPr>
          <p:spPr>
            <a:xfrm>
              <a:off x="3988850" y="2608975"/>
              <a:ext cx="350275" cy="1768800"/>
            </a:xfrm>
            <a:custGeom>
              <a:rect b="b" l="l" r="r" t="t"/>
              <a:pathLst>
                <a:path extrusionOk="0" h="70752" w="14011">
                  <a:moveTo>
                    <a:pt x="1" y="1"/>
                  </a:moveTo>
                  <a:cubicBezTo>
                    <a:pt x="1" y="1"/>
                    <a:pt x="1268" y="28087"/>
                    <a:pt x="2636" y="37594"/>
                  </a:cubicBezTo>
                  <a:cubicBezTo>
                    <a:pt x="4137" y="48002"/>
                    <a:pt x="8006" y="70751"/>
                    <a:pt x="8006" y="70751"/>
                  </a:cubicBezTo>
                  <a:lnTo>
                    <a:pt x="14011" y="70751"/>
                  </a:lnTo>
                  <a:cubicBezTo>
                    <a:pt x="14011" y="70751"/>
                    <a:pt x="12343" y="49102"/>
                    <a:pt x="11209" y="38928"/>
                  </a:cubicBezTo>
                  <a:cubicBezTo>
                    <a:pt x="9908" y="27320"/>
                    <a:pt x="11309" y="801"/>
                    <a:pt x="11309" y="8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57"/>
            <p:cNvSpPr/>
            <p:nvPr/>
          </p:nvSpPr>
          <p:spPr>
            <a:xfrm>
              <a:off x="4160650" y="4324375"/>
              <a:ext cx="195150" cy="56725"/>
            </a:xfrm>
            <a:custGeom>
              <a:rect b="b" l="l" r="r" t="t"/>
              <a:pathLst>
                <a:path extrusionOk="0" h="2269" w="7806">
                  <a:moveTo>
                    <a:pt x="0" y="0"/>
                  </a:moveTo>
                  <a:lnTo>
                    <a:pt x="400" y="2269"/>
                  </a:lnTo>
                  <a:lnTo>
                    <a:pt x="7472" y="2269"/>
                  </a:lnTo>
                  <a:lnTo>
                    <a:pt x="7806" y="1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57"/>
            <p:cNvSpPr/>
            <p:nvPr/>
          </p:nvSpPr>
          <p:spPr>
            <a:xfrm>
              <a:off x="3661950" y="4302700"/>
              <a:ext cx="175975" cy="86750"/>
            </a:xfrm>
            <a:custGeom>
              <a:rect b="b" l="l" r="r" t="t"/>
              <a:pathLst>
                <a:path extrusionOk="0" h="3470" w="7039">
                  <a:moveTo>
                    <a:pt x="1" y="0"/>
                  </a:moveTo>
                  <a:lnTo>
                    <a:pt x="167" y="2302"/>
                  </a:lnTo>
                  <a:lnTo>
                    <a:pt x="6338" y="3469"/>
                  </a:lnTo>
                  <a:lnTo>
                    <a:pt x="7039" y="13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57"/>
            <p:cNvSpPr/>
            <p:nvPr/>
          </p:nvSpPr>
          <p:spPr>
            <a:xfrm>
              <a:off x="4094750" y="1591475"/>
              <a:ext cx="18375" cy="23575"/>
            </a:xfrm>
            <a:custGeom>
              <a:rect b="b" l="l" r="r" t="t"/>
              <a:pathLst>
                <a:path extrusionOk="0" h="943" w="735">
                  <a:moveTo>
                    <a:pt x="458" y="1"/>
                  </a:moveTo>
                  <a:cubicBezTo>
                    <a:pt x="301" y="1"/>
                    <a:pt x="129" y="158"/>
                    <a:pt x="68" y="372"/>
                  </a:cubicBezTo>
                  <a:cubicBezTo>
                    <a:pt x="1" y="639"/>
                    <a:pt x="101" y="905"/>
                    <a:pt x="268" y="939"/>
                  </a:cubicBezTo>
                  <a:cubicBezTo>
                    <a:pt x="279" y="942"/>
                    <a:pt x="291" y="943"/>
                    <a:pt x="303" y="943"/>
                  </a:cubicBezTo>
                  <a:cubicBezTo>
                    <a:pt x="434" y="943"/>
                    <a:pt x="607" y="783"/>
                    <a:pt x="668" y="538"/>
                  </a:cubicBezTo>
                  <a:cubicBezTo>
                    <a:pt x="735" y="305"/>
                    <a:pt x="635" y="38"/>
                    <a:pt x="501" y="5"/>
                  </a:cubicBezTo>
                  <a:cubicBezTo>
                    <a:pt x="487" y="2"/>
                    <a:pt x="472" y="1"/>
                    <a:pt x="4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57"/>
            <p:cNvSpPr/>
            <p:nvPr/>
          </p:nvSpPr>
          <p:spPr>
            <a:xfrm>
              <a:off x="4023050" y="1572300"/>
              <a:ext cx="17525" cy="23575"/>
            </a:xfrm>
            <a:custGeom>
              <a:rect b="b" l="l" r="r" t="t"/>
              <a:pathLst>
                <a:path extrusionOk="0" h="943" w="701">
                  <a:moveTo>
                    <a:pt x="424" y="0"/>
                  </a:moveTo>
                  <a:cubicBezTo>
                    <a:pt x="268" y="0"/>
                    <a:pt x="97" y="161"/>
                    <a:pt x="67" y="405"/>
                  </a:cubicBezTo>
                  <a:cubicBezTo>
                    <a:pt x="0" y="638"/>
                    <a:pt x="67" y="905"/>
                    <a:pt x="234" y="939"/>
                  </a:cubicBezTo>
                  <a:cubicBezTo>
                    <a:pt x="248" y="941"/>
                    <a:pt x="262" y="943"/>
                    <a:pt x="277" y="943"/>
                  </a:cubicBezTo>
                  <a:cubicBezTo>
                    <a:pt x="428" y="943"/>
                    <a:pt x="573" y="785"/>
                    <a:pt x="634" y="572"/>
                  </a:cubicBezTo>
                  <a:cubicBezTo>
                    <a:pt x="701" y="305"/>
                    <a:pt x="634" y="38"/>
                    <a:pt x="467" y="5"/>
                  </a:cubicBezTo>
                  <a:cubicBezTo>
                    <a:pt x="453" y="2"/>
                    <a:pt x="439" y="0"/>
                    <a:pt x="4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57"/>
            <p:cNvSpPr/>
            <p:nvPr/>
          </p:nvSpPr>
          <p:spPr>
            <a:xfrm>
              <a:off x="4010525" y="1592425"/>
              <a:ext cx="45075" cy="58450"/>
            </a:xfrm>
            <a:custGeom>
              <a:rect b="b" l="l" r="r" t="t"/>
              <a:pathLst>
                <a:path extrusionOk="0" h="2338" w="1803">
                  <a:moveTo>
                    <a:pt x="1802" y="0"/>
                  </a:moveTo>
                  <a:cubicBezTo>
                    <a:pt x="1268" y="701"/>
                    <a:pt x="668" y="1301"/>
                    <a:pt x="1" y="1868"/>
                  </a:cubicBezTo>
                  <a:cubicBezTo>
                    <a:pt x="268" y="2295"/>
                    <a:pt x="876" y="2338"/>
                    <a:pt x="1109" y="2338"/>
                  </a:cubicBezTo>
                  <a:cubicBezTo>
                    <a:pt x="1167" y="2338"/>
                    <a:pt x="1202" y="2335"/>
                    <a:pt x="1202" y="2335"/>
                  </a:cubicBezTo>
                  <a:lnTo>
                    <a:pt x="1802" y="0"/>
                  </a:lnTo>
                  <a:close/>
                </a:path>
              </a:pathLst>
            </a:custGeom>
            <a:solidFill>
              <a:srgbClr val="630F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57"/>
            <p:cNvSpPr/>
            <p:nvPr/>
          </p:nvSpPr>
          <p:spPr>
            <a:xfrm>
              <a:off x="4105025" y="1555650"/>
              <a:ext cx="33950" cy="28450"/>
            </a:xfrm>
            <a:custGeom>
              <a:rect b="b" l="l" r="r" t="t"/>
              <a:pathLst>
                <a:path extrusionOk="0" h="1138" w="1358">
                  <a:moveTo>
                    <a:pt x="227" y="1"/>
                  </a:moveTo>
                  <a:cubicBezTo>
                    <a:pt x="51" y="1"/>
                    <a:pt x="1" y="272"/>
                    <a:pt x="190" y="304"/>
                  </a:cubicBezTo>
                  <a:cubicBezTo>
                    <a:pt x="557" y="404"/>
                    <a:pt x="891" y="671"/>
                    <a:pt x="1024" y="1071"/>
                  </a:cubicBezTo>
                  <a:cubicBezTo>
                    <a:pt x="1058" y="1104"/>
                    <a:pt x="1091" y="1138"/>
                    <a:pt x="1158" y="1138"/>
                  </a:cubicBezTo>
                  <a:lnTo>
                    <a:pt x="1224" y="1138"/>
                  </a:lnTo>
                  <a:cubicBezTo>
                    <a:pt x="1291" y="1104"/>
                    <a:pt x="1358" y="1004"/>
                    <a:pt x="1325" y="937"/>
                  </a:cubicBezTo>
                  <a:cubicBezTo>
                    <a:pt x="1124" y="470"/>
                    <a:pt x="724" y="103"/>
                    <a:pt x="257" y="3"/>
                  </a:cubicBezTo>
                  <a:cubicBezTo>
                    <a:pt x="247" y="2"/>
                    <a:pt x="236" y="1"/>
                    <a:pt x="2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57"/>
            <p:cNvSpPr/>
            <p:nvPr/>
          </p:nvSpPr>
          <p:spPr>
            <a:xfrm>
              <a:off x="4004700" y="1528950"/>
              <a:ext cx="37550" cy="20950"/>
            </a:xfrm>
            <a:custGeom>
              <a:rect b="b" l="l" r="r" t="t"/>
              <a:pathLst>
                <a:path extrusionOk="0" h="838" w="1502">
                  <a:moveTo>
                    <a:pt x="1273" y="1"/>
                  </a:moveTo>
                  <a:cubicBezTo>
                    <a:pt x="809" y="1"/>
                    <a:pt x="380" y="227"/>
                    <a:pt x="67" y="571"/>
                  </a:cubicBezTo>
                  <a:cubicBezTo>
                    <a:pt x="0" y="638"/>
                    <a:pt x="0" y="738"/>
                    <a:pt x="67" y="805"/>
                  </a:cubicBezTo>
                  <a:cubicBezTo>
                    <a:pt x="100" y="805"/>
                    <a:pt x="134" y="838"/>
                    <a:pt x="167" y="838"/>
                  </a:cubicBezTo>
                  <a:cubicBezTo>
                    <a:pt x="201" y="838"/>
                    <a:pt x="267" y="838"/>
                    <a:pt x="301" y="771"/>
                  </a:cubicBezTo>
                  <a:cubicBezTo>
                    <a:pt x="545" y="496"/>
                    <a:pt x="873" y="333"/>
                    <a:pt x="1234" y="333"/>
                  </a:cubicBezTo>
                  <a:cubicBezTo>
                    <a:pt x="1267" y="333"/>
                    <a:pt x="1301" y="335"/>
                    <a:pt x="1335" y="338"/>
                  </a:cubicBezTo>
                  <a:cubicBezTo>
                    <a:pt x="1401" y="338"/>
                    <a:pt x="1501" y="271"/>
                    <a:pt x="1501" y="204"/>
                  </a:cubicBezTo>
                  <a:cubicBezTo>
                    <a:pt x="1501" y="104"/>
                    <a:pt x="1468" y="37"/>
                    <a:pt x="1368" y="4"/>
                  </a:cubicBezTo>
                  <a:cubicBezTo>
                    <a:pt x="1336" y="2"/>
                    <a:pt x="1305" y="1"/>
                    <a:pt x="12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57"/>
            <p:cNvSpPr/>
            <p:nvPr/>
          </p:nvSpPr>
          <p:spPr>
            <a:xfrm>
              <a:off x="4182325" y="4472675"/>
              <a:ext cx="43400" cy="21000"/>
            </a:xfrm>
            <a:custGeom>
              <a:rect b="b" l="l" r="r" t="t"/>
              <a:pathLst>
                <a:path extrusionOk="0" h="840" w="1736">
                  <a:moveTo>
                    <a:pt x="334" y="139"/>
                  </a:moveTo>
                  <a:cubicBezTo>
                    <a:pt x="734" y="206"/>
                    <a:pt x="1101" y="373"/>
                    <a:pt x="1435" y="606"/>
                  </a:cubicBezTo>
                  <a:cubicBezTo>
                    <a:pt x="1282" y="662"/>
                    <a:pt x="1117" y="689"/>
                    <a:pt x="950" y="689"/>
                  </a:cubicBezTo>
                  <a:cubicBezTo>
                    <a:pt x="718" y="689"/>
                    <a:pt x="481" y="637"/>
                    <a:pt x="267" y="540"/>
                  </a:cubicBezTo>
                  <a:cubicBezTo>
                    <a:pt x="201" y="473"/>
                    <a:pt x="167" y="373"/>
                    <a:pt x="167" y="273"/>
                  </a:cubicBezTo>
                  <a:cubicBezTo>
                    <a:pt x="167" y="206"/>
                    <a:pt x="201" y="173"/>
                    <a:pt x="234" y="173"/>
                  </a:cubicBezTo>
                  <a:cubicBezTo>
                    <a:pt x="267" y="139"/>
                    <a:pt x="301" y="139"/>
                    <a:pt x="334" y="139"/>
                  </a:cubicBezTo>
                  <a:close/>
                  <a:moveTo>
                    <a:pt x="348" y="0"/>
                  </a:moveTo>
                  <a:cubicBezTo>
                    <a:pt x="278" y="0"/>
                    <a:pt x="217" y="12"/>
                    <a:pt x="167" y="39"/>
                  </a:cubicBezTo>
                  <a:cubicBezTo>
                    <a:pt x="67" y="73"/>
                    <a:pt x="34" y="139"/>
                    <a:pt x="34" y="239"/>
                  </a:cubicBezTo>
                  <a:cubicBezTo>
                    <a:pt x="0" y="406"/>
                    <a:pt x="67" y="540"/>
                    <a:pt x="201" y="673"/>
                  </a:cubicBezTo>
                  <a:cubicBezTo>
                    <a:pt x="367" y="773"/>
                    <a:pt x="601" y="840"/>
                    <a:pt x="834" y="840"/>
                  </a:cubicBezTo>
                  <a:cubicBezTo>
                    <a:pt x="1101" y="806"/>
                    <a:pt x="1401" y="773"/>
                    <a:pt x="1668" y="706"/>
                  </a:cubicBezTo>
                  <a:cubicBezTo>
                    <a:pt x="1702" y="706"/>
                    <a:pt x="1735" y="673"/>
                    <a:pt x="1735" y="640"/>
                  </a:cubicBezTo>
                  <a:cubicBezTo>
                    <a:pt x="1735" y="606"/>
                    <a:pt x="1735" y="573"/>
                    <a:pt x="1702" y="573"/>
                  </a:cubicBezTo>
                  <a:cubicBezTo>
                    <a:pt x="1586" y="486"/>
                    <a:pt x="797" y="0"/>
                    <a:pt x="3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57"/>
            <p:cNvSpPr/>
            <p:nvPr/>
          </p:nvSpPr>
          <p:spPr>
            <a:xfrm>
              <a:off x="4198175" y="4453625"/>
              <a:ext cx="27550" cy="36725"/>
            </a:xfrm>
            <a:custGeom>
              <a:rect b="b" l="l" r="r" t="t"/>
              <a:pathLst>
                <a:path extrusionOk="0" h="1469" w="1102">
                  <a:moveTo>
                    <a:pt x="367" y="134"/>
                  </a:moveTo>
                  <a:cubicBezTo>
                    <a:pt x="434" y="134"/>
                    <a:pt x="501" y="167"/>
                    <a:pt x="534" y="201"/>
                  </a:cubicBezTo>
                  <a:cubicBezTo>
                    <a:pt x="767" y="501"/>
                    <a:pt x="901" y="868"/>
                    <a:pt x="934" y="1235"/>
                  </a:cubicBezTo>
                  <a:cubicBezTo>
                    <a:pt x="601" y="968"/>
                    <a:pt x="167" y="434"/>
                    <a:pt x="200" y="234"/>
                  </a:cubicBezTo>
                  <a:cubicBezTo>
                    <a:pt x="200" y="201"/>
                    <a:pt x="234" y="134"/>
                    <a:pt x="334" y="134"/>
                  </a:cubicBezTo>
                  <a:close/>
                  <a:moveTo>
                    <a:pt x="300" y="1"/>
                  </a:moveTo>
                  <a:cubicBezTo>
                    <a:pt x="167" y="1"/>
                    <a:pt x="67" y="101"/>
                    <a:pt x="67" y="234"/>
                  </a:cubicBezTo>
                  <a:cubicBezTo>
                    <a:pt x="0" y="568"/>
                    <a:pt x="634" y="1302"/>
                    <a:pt x="968" y="1468"/>
                  </a:cubicBezTo>
                  <a:lnTo>
                    <a:pt x="1068" y="1468"/>
                  </a:lnTo>
                  <a:cubicBezTo>
                    <a:pt x="1068" y="1468"/>
                    <a:pt x="1101" y="1435"/>
                    <a:pt x="1101" y="1402"/>
                  </a:cubicBezTo>
                  <a:cubicBezTo>
                    <a:pt x="1101" y="1368"/>
                    <a:pt x="1001" y="434"/>
                    <a:pt x="634" y="101"/>
                  </a:cubicBezTo>
                  <a:cubicBezTo>
                    <a:pt x="534" y="34"/>
                    <a:pt x="434" y="1"/>
                    <a:pt x="3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57"/>
            <p:cNvSpPr/>
            <p:nvPr/>
          </p:nvSpPr>
          <p:spPr>
            <a:xfrm>
              <a:off x="3639425" y="4442450"/>
              <a:ext cx="50075" cy="25375"/>
            </a:xfrm>
            <a:custGeom>
              <a:rect b="b" l="l" r="r" t="t"/>
              <a:pathLst>
                <a:path extrusionOk="0" h="1015" w="2003">
                  <a:moveTo>
                    <a:pt x="334" y="173"/>
                  </a:moveTo>
                  <a:cubicBezTo>
                    <a:pt x="633" y="173"/>
                    <a:pt x="1239" y="539"/>
                    <a:pt x="1702" y="848"/>
                  </a:cubicBezTo>
                  <a:cubicBezTo>
                    <a:pt x="968" y="848"/>
                    <a:pt x="435" y="715"/>
                    <a:pt x="268" y="514"/>
                  </a:cubicBezTo>
                  <a:cubicBezTo>
                    <a:pt x="201" y="414"/>
                    <a:pt x="201" y="348"/>
                    <a:pt x="234" y="248"/>
                  </a:cubicBezTo>
                  <a:cubicBezTo>
                    <a:pt x="234" y="214"/>
                    <a:pt x="234" y="181"/>
                    <a:pt x="268" y="181"/>
                  </a:cubicBezTo>
                  <a:cubicBezTo>
                    <a:pt x="288" y="176"/>
                    <a:pt x="310" y="173"/>
                    <a:pt x="334" y="173"/>
                  </a:cubicBezTo>
                  <a:close/>
                  <a:moveTo>
                    <a:pt x="331" y="0"/>
                  </a:moveTo>
                  <a:cubicBezTo>
                    <a:pt x="295" y="0"/>
                    <a:pt x="263" y="5"/>
                    <a:pt x="234" y="14"/>
                  </a:cubicBezTo>
                  <a:cubicBezTo>
                    <a:pt x="134" y="47"/>
                    <a:pt x="68" y="114"/>
                    <a:pt x="68" y="181"/>
                  </a:cubicBezTo>
                  <a:cubicBezTo>
                    <a:pt x="1" y="348"/>
                    <a:pt x="34" y="481"/>
                    <a:pt x="134" y="614"/>
                  </a:cubicBezTo>
                  <a:cubicBezTo>
                    <a:pt x="435" y="981"/>
                    <a:pt x="1402" y="1015"/>
                    <a:pt x="1936" y="1015"/>
                  </a:cubicBezTo>
                  <a:cubicBezTo>
                    <a:pt x="1969" y="1015"/>
                    <a:pt x="2002" y="981"/>
                    <a:pt x="2002" y="948"/>
                  </a:cubicBezTo>
                  <a:cubicBezTo>
                    <a:pt x="2002" y="915"/>
                    <a:pt x="2002" y="881"/>
                    <a:pt x="1969" y="848"/>
                  </a:cubicBezTo>
                  <a:cubicBezTo>
                    <a:pt x="1845" y="755"/>
                    <a:pt x="800" y="0"/>
                    <a:pt x="3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57"/>
            <p:cNvSpPr/>
            <p:nvPr/>
          </p:nvSpPr>
          <p:spPr>
            <a:xfrm>
              <a:off x="3661125" y="4427625"/>
              <a:ext cx="30050" cy="40200"/>
            </a:xfrm>
            <a:custGeom>
              <a:rect b="b" l="l" r="r" t="t"/>
              <a:pathLst>
                <a:path extrusionOk="0" h="1608" w="1202">
                  <a:moveTo>
                    <a:pt x="434" y="140"/>
                  </a:moveTo>
                  <a:cubicBezTo>
                    <a:pt x="534" y="140"/>
                    <a:pt x="634" y="207"/>
                    <a:pt x="701" y="307"/>
                  </a:cubicBezTo>
                  <a:cubicBezTo>
                    <a:pt x="901" y="607"/>
                    <a:pt x="1001" y="974"/>
                    <a:pt x="968" y="1374"/>
                  </a:cubicBezTo>
                  <a:cubicBezTo>
                    <a:pt x="601" y="1074"/>
                    <a:pt x="200" y="407"/>
                    <a:pt x="267" y="207"/>
                  </a:cubicBezTo>
                  <a:cubicBezTo>
                    <a:pt x="267" y="207"/>
                    <a:pt x="267" y="140"/>
                    <a:pt x="334" y="140"/>
                  </a:cubicBezTo>
                  <a:close/>
                  <a:moveTo>
                    <a:pt x="359" y="0"/>
                  </a:moveTo>
                  <a:cubicBezTo>
                    <a:pt x="208" y="0"/>
                    <a:pt x="129" y="87"/>
                    <a:pt x="100" y="173"/>
                  </a:cubicBezTo>
                  <a:cubicBezTo>
                    <a:pt x="0" y="507"/>
                    <a:pt x="634" y="1341"/>
                    <a:pt x="1001" y="1608"/>
                  </a:cubicBezTo>
                  <a:lnTo>
                    <a:pt x="1101" y="1608"/>
                  </a:lnTo>
                  <a:cubicBezTo>
                    <a:pt x="1101" y="1574"/>
                    <a:pt x="1134" y="1574"/>
                    <a:pt x="1134" y="1541"/>
                  </a:cubicBezTo>
                  <a:cubicBezTo>
                    <a:pt x="1134" y="1508"/>
                    <a:pt x="1201" y="607"/>
                    <a:pt x="834" y="207"/>
                  </a:cubicBezTo>
                  <a:cubicBezTo>
                    <a:pt x="734" y="73"/>
                    <a:pt x="601" y="7"/>
                    <a:pt x="434" y="7"/>
                  </a:cubicBezTo>
                  <a:cubicBezTo>
                    <a:pt x="407" y="2"/>
                    <a:pt x="382" y="0"/>
                    <a:pt x="3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57"/>
            <p:cNvSpPr/>
            <p:nvPr/>
          </p:nvSpPr>
          <p:spPr>
            <a:xfrm>
              <a:off x="3395925" y="2262050"/>
              <a:ext cx="826450" cy="867625"/>
            </a:xfrm>
            <a:custGeom>
              <a:rect b="b" l="l" r="r" t="t"/>
              <a:pathLst>
                <a:path extrusionOk="0" h="34705" w="33058">
                  <a:moveTo>
                    <a:pt x="21816" y="1"/>
                  </a:moveTo>
                  <a:lnTo>
                    <a:pt x="1" y="30523"/>
                  </a:lnTo>
                  <a:lnTo>
                    <a:pt x="1335" y="31457"/>
                  </a:lnTo>
                  <a:cubicBezTo>
                    <a:pt x="4563" y="33652"/>
                    <a:pt x="8231" y="34704"/>
                    <a:pt x="11860" y="34704"/>
                  </a:cubicBezTo>
                  <a:cubicBezTo>
                    <a:pt x="17717" y="34704"/>
                    <a:pt x="23474" y="31962"/>
                    <a:pt x="27120" y="26854"/>
                  </a:cubicBezTo>
                  <a:cubicBezTo>
                    <a:pt x="33058" y="18548"/>
                    <a:pt x="31290" y="7073"/>
                    <a:pt x="23151" y="935"/>
                  </a:cubicBezTo>
                  <a:lnTo>
                    <a:pt x="218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57"/>
            <p:cNvSpPr/>
            <p:nvPr/>
          </p:nvSpPr>
          <p:spPr>
            <a:xfrm>
              <a:off x="3395925" y="2262050"/>
              <a:ext cx="826450" cy="867625"/>
            </a:xfrm>
            <a:custGeom>
              <a:rect b="b" l="l" r="r" t="t"/>
              <a:pathLst>
                <a:path extrusionOk="0" h="34705" w="33058">
                  <a:moveTo>
                    <a:pt x="21816" y="1"/>
                  </a:moveTo>
                  <a:lnTo>
                    <a:pt x="1" y="30523"/>
                  </a:lnTo>
                  <a:lnTo>
                    <a:pt x="1335" y="31457"/>
                  </a:lnTo>
                  <a:cubicBezTo>
                    <a:pt x="4563" y="33652"/>
                    <a:pt x="8231" y="34704"/>
                    <a:pt x="11860" y="34704"/>
                  </a:cubicBezTo>
                  <a:cubicBezTo>
                    <a:pt x="17717" y="34704"/>
                    <a:pt x="23474" y="31962"/>
                    <a:pt x="27120" y="26854"/>
                  </a:cubicBezTo>
                  <a:cubicBezTo>
                    <a:pt x="33058" y="18548"/>
                    <a:pt x="31290" y="7073"/>
                    <a:pt x="23151" y="935"/>
                  </a:cubicBezTo>
                  <a:lnTo>
                    <a:pt x="218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57"/>
            <p:cNvSpPr/>
            <p:nvPr/>
          </p:nvSpPr>
          <p:spPr>
            <a:xfrm>
              <a:off x="3159100" y="2510575"/>
              <a:ext cx="32550" cy="192650"/>
            </a:xfrm>
            <a:custGeom>
              <a:rect b="b" l="l" r="r" t="t"/>
              <a:pathLst>
                <a:path extrusionOk="0" h="7706" w="1302">
                  <a:moveTo>
                    <a:pt x="901" y="0"/>
                  </a:moveTo>
                  <a:cubicBezTo>
                    <a:pt x="200" y="2502"/>
                    <a:pt x="0" y="5137"/>
                    <a:pt x="334" y="7706"/>
                  </a:cubicBezTo>
                  <a:lnTo>
                    <a:pt x="767" y="7673"/>
                  </a:lnTo>
                  <a:cubicBezTo>
                    <a:pt x="434" y="5137"/>
                    <a:pt x="634" y="2569"/>
                    <a:pt x="1301" y="100"/>
                  </a:cubicBezTo>
                  <a:lnTo>
                    <a:pt x="9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57"/>
            <p:cNvSpPr/>
            <p:nvPr/>
          </p:nvSpPr>
          <p:spPr>
            <a:xfrm>
              <a:off x="3176600" y="2754075"/>
              <a:ext cx="32550" cy="75075"/>
            </a:xfrm>
            <a:custGeom>
              <a:rect b="b" l="l" r="r" t="t"/>
              <a:pathLst>
                <a:path extrusionOk="0" h="3003" w="1302">
                  <a:moveTo>
                    <a:pt x="401" y="1"/>
                  </a:moveTo>
                  <a:lnTo>
                    <a:pt x="1" y="67"/>
                  </a:lnTo>
                  <a:cubicBezTo>
                    <a:pt x="201" y="1068"/>
                    <a:pt x="501" y="2035"/>
                    <a:pt x="901" y="3003"/>
                  </a:cubicBezTo>
                  <a:lnTo>
                    <a:pt x="1302" y="2836"/>
                  </a:lnTo>
                  <a:cubicBezTo>
                    <a:pt x="935" y="1902"/>
                    <a:pt x="635" y="968"/>
                    <a:pt x="4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57"/>
            <p:cNvSpPr/>
            <p:nvPr/>
          </p:nvSpPr>
          <p:spPr>
            <a:xfrm>
              <a:off x="3157425" y="2174125"/>
              <a:ext cx="1023250" cy="938150"/>
            </a:xfrm>
            <a:custGeom>
              <a:rect b="b" l="l" r="r" t="t"/>
              <a:pathLst>
                <a:path extrusionOk="0" h="37526" w="40930">
                  <a:moveTo>
                    <a:pt x="20446" y="0"/>
                  </a:moveTo>
                  <a:cubicBezTo>
                    <a:pt x="19204" y="0"/>
                    <a:pt x="17943" y="125"/>
                    <a:pt x="16679" y="382"/>
                  </a:cubicBezTo>
                  <a:cubicBezTo>
                    <a:pt x="6539" y="2484"/>
                    <a:pt x="1" y="12391"/>
                    <a:pt x="2102" y="22565"/>
                  </a:cubicBezTo>
                  <a:cubicBezTo>
                    <a:pt x="3911" y="31437"/>
                    <a:pt x="11746" y="37525"/>
                    <a:pt x="20469" y="37525"/>
                  </a:cubicBezTo>
                  <a:cubicBezTo>
                    <a:pt x="21717" y="37525"/>
                    <a:pt x="22982" y="37401"/>
                    <a:pt x="24251" y="37142"/>
                  </a:cubicBezTo>
                  <a:cubicBezTo>
                    <a:pt x="34392" y="35041"/>
                    <a:pt x="40930" y="25133"/>
                    <a:pt x="38828" y="14993"/>
                  </a:cubicBezTo>
                  <a:cubicBezTo>
                    <a:pt x="36989" y="6117"/>
                    <a:pt x="29169" y="0"/>
                    <a:pt x="204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57"/>
            <p:cNvSpPr/>
            <p:nvPr/>
          </p:nvSpPr>
          <p:spPr>
            <a:xfrm>
              <a:off x="3465150" y="2426350"/>
              <a:ext cx="398650" cy="444500"/>
            </a:xfrm>
            <a:custGeom>
              <a:rect b="b" l="l" r="r" t="t"/>
              <a:pathLst>
                <a:path extrusionOk="0" h="17780" w="15946">
                  <a:moveTo>
                    <a:pt x="10387" y="3002"/>
                  </a:moveTo>
                  <a:cubicBezTo>
                    <a:pt x="10625" y="3002"/>
                    <a:pt x="10858" y="3036"/>
                    <a:pt x="11075" y="3103"/>
                  </a:cubicBezTo>
                  <a:lnTo>
                    <a:pt x="8640" y="6505"/>
                  </a:lnTo>
                  <a:cubicBezTo>
                    <a:pt x="8373" y="6071"/>
                    <a:pt x="8240" y="5604"/>
                    <a:pt x="8206" y="5104"/>
                  </a:cubicBezTo>
                  <a:cubicBezTo>
                    <a:pt x="8206" y="4670"/>
                    <a:pt x="8340" y="4237"/>
                    <a:pt x="8606" y="3903"/>
                  </a:cubicBezTo>
                  <a:cubicBezTo>
                    <a:pt x="8873" y="3536"/>
                    <a:pt x="9240" y="3236"/>
                    <a:pt x="9674" y="3103"/>
                  </a:cubicBezTo>
                  <a:cubicBezTo>
                    <a:pt x="9907" y="3036"/>
                    <a:pt x="10149" y="3002"/>
                    <a:pt x="10387" y="3002"/>
                  </a:cubicBezTo>
                  <a:close/>
                  <a:moveTo>
                    <a:pt x="7773" y="10741"/>
                  </a:moveTo>
                  <a:cubicBezTo>
                    <a:pt x="8173" y="11208"/>
                    <a:pt x="8440" y="11775"/>
                    <a:pt x="8506" y="12409"/>
                  </a:cubicBezTo>
                  <a:cubicBezTo>
                    <a:pt x="8540" y="12910"/>
                    <a:pt x="8406" y="13410"/>
                    <a:pt x="8106" y="13810"/>
                  </a:cubicBezTo>
                  <a:cubicBezTo>
                    <a:pt x="7773" y="14277"/>
                    <a:pt x="7272" y="14611"/>
                    <a:pt x="6705" y="14744"/>
                  </a:cubicBezTo>
                  <a:cubicBezTo>
                    <a:pt x="6497" y="14805"/>
                    <a:pt x="6289" y="14835"/>
                    <a:pt x="6083" y="14835"/>
                  </a:cubicBezTo>
                  <a:cubicBezTo>
                    <a:pt x="5727" y="14835"/>
                    <a:pt x="5375" y="14746"/>
                    <a:pt x="5037" y="14577"/>
                  </a:cubicBezTo>
                  <a:lnTo>
                    <a:pt x="7773" y="10741"/>
                  </a:lnTo>
                  <a:close/>
                  <a:moveTo>
                    <a:pt x="13343" y="0"/>
                  </a:moveTo>
                  <a:lnTo>
                    <a:pt x="12609" y="968"/>
                  </a:lnTo>
                  <a:cubicBezTo>
                    <a:pt x="11811" y="469"/>
                    <a:pt x="10882" y="212"/>
                    <a:pt x="9949" y="212"/>
                  </a:cubicBezTo>
                  <a:cubicBezTo>
                    <a:pt x="9634" y="212"/>
                    <a:pt x="9318" y="242"/>
                    <a:pt x="9007" y="301"/>
                  </a:cubicBezTo>
                  <a:cubicBezTo>
                    <a:pt x="7806" y="567"/>
                    <a:pt x="6738" y="1268"/>
                    <a:pt x="6071" y="2302"/>
                  </a:cubicBezTo>
                  <a:cubicBezTo>
                    <a:pt x="5337" y="3236"/>
                    <a:pt x="4971" y="4437"/>
                    <a:pt x="5037" y="5638"/>
                  </a:cubicBezTo>
                  <a:cubicBezTo>
                    <a:pt x="5104" y="6805"/>
                    <a:pt x="5638" y="8039"/>
                    <a:pt x="6672" y="9307"/>
                  </a:cubicBezTo>
                  <a:lnTo>
                    <a:pt x="3703" y="13443"/>
                  </a:lnTo>
                  <a:cubicBezTo>
                    <a:pt x="3469" y="12976"/>
                    <a:pt x="3336" y="12443"/>
                    <a:pt x="3336" y="11942"/>
                  </a:cubicBezTo>
                  <a:cubicBezTo>
                    <a:pt x="3336" y="11308"/>
                    <a:pt x="3469" y="10708"/>
                    <a:pt x="3736" y="10141"/>
                  </a:cubicBezTo>
                  <a:lnTo>
                    <a:pt x="968" y="8606"/>
                  </a:lnTo>
                  <a:cubicBezTo>
                    <a:pt x="267" y="9807"/>
                    <a:pt x="0" y="11175"/>
                    <a:pt x="167" y="12576"/>
                  </a:cubicBezTo>
                  <a:cubicBezTo>
                    <a:pt x="401" y="13810"/>
                    <a:pt x="1068" y="14978"/>
                    <a:pt x="2035" y="15812"/>
                  </a:cubicBezTo>
                  <a:lnTo>
                    <a:pt x="1368" y="16746"/>
                  </a:lnTo>
                  <a:lnTo>
                    <a:pt x="2769" y="17780"/>
                  </a:lnTo>
                  <a:lnTo>
                    <a:pt x="3503" y="16779"/>
                  </a:lnTo>
                  <a:cubicBezTo>
                    <a:pt x="4384" y="17279"/>
                    <a:pt x="5366" y="17541"/>
                    <a:pt x="6354" y="17541"/>
                  </a:cubicBezTo>
                  <a:cubicBezTo>
                    <a:pt x="6750" y="17541"/>
                    <a:pt x="7147" y="17499"/>
                    <a:pt x="7539" y="17413"/>
                  </a:cubicBezTo>
                  <a:cubicBezTo>
                    <a:pt x="8873" y="17113"/>
                    <a:pt x="10007" y="16312"/>
                    <a:pt x="10775" y="15178"/>
                  </a:cubicBezTo>
                  <a:cubicBezTo>
                    <a:pt x="11475" y="14277"/>
                    <a:pt x="11842" y="13143"/>
                    <a:pt x="11775" y="11976"/>
                  </a:cubicBezTo>
                  <a:cubicBezTo>
                    <a:pt x="11709" y="10875"/>
                    <a:pt x="11008" y="9574"/>
                    <a:pt x="9741" y="8006"/>
                  </a:cubicBezTo>
                  <a:lnTo>
                    <a:pt x="12509" y="4170"/>
                  </a:lnTo>
                  <a:cubicBezTo>
                    <a:pt x="12943" y="4904"/>
                    <a:pt x="12943" y="5838"/>
                    <a:pt x="12543" y="6605"/>
                  </a:cubicBezTo>
                  <a:lnTo>
                    <a:pt x="15278" y="8039"/>
                  </a:lnTo>
                  <a:cubicBezTo>
                    <a:pt x="15778" y="7072"/>
                    <a:pt x="15945" y="5938"/>
                    <a:pt x="15778" y="4837"/>
                  </a:cubicBezTo>
                  <a:cubicBezTo>
                    <a:pt x="15511" y="3736"/>
                    <a:pt x="14911" y="2736"/>
                    <a:pt x="14044" y="2002"/>
                  </a:cubicBezTo>
                  <a:lnTo>
                    <a:pt x="14744" y="1001"/>
                  </a:lnTo>
                  <a:lnTo>
                    <a:pt x="133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57"/>
            <p:cNvSpPr/>
            <p:nvPr/>
          </p:nvSpPr>
          <p:spPr>
            <a:xfrm>
              <a:off x="3246650" y="2261875"/>
              <a:ext cx="802275" cy="468050"/>
            </a:xfrm>
            <a:custGeom>
              <a:rect b="b" l="l" r="r" t="t"/>
              <a:pathLst>
                <a:path extrusionOk="0" h="18722" w="32091">
                  <a:moveTo>
                    <a:pt x="16890" y="1"/>
                  </a:moveTo>
                  <a:cubicBezTo>
                    <a:pt x="16062" y="1"/>
                    <a:pt x="15223" y="68"/>
                    <a:pt x="14378" y="208"/>
                  </a:cubicBezTo>
                  <a:cubicBezTo>
                    <a:pt x="5671" y="1642"/>
                    <a:pt x="1" y="10115"/>
                    <a:pt x="2002" y="18721"/>
                  </a:cubicBezTo>
                  <a:lnTo>
                    <a:pt x="2002" y="18721"/>
                  </a:lnTo>
                  <a:cubicBezTo>
                    <a:pt x="1168" y="10682"/>
                    <a:pt x="6706" y="3377"/>
                    <a:pt x="14678" y="2076"/>
                  </a:cubicBezTo>
                  <a:cubicBezTo>
                    <a:pt x="15530" y="1933"/>
                    <a:pt x="16378" y="1864"/>
                    <a:pt x="17215" y="1864"/>
                  </a:cubicBezTo>
                  <a:cubicBezTo>
                    <a:pt x="24210" y="1864"/>
                    <a:pt x="30452" y="6687"/>
                    <a:pt x="32090" y="13718"/>
                  </a:cubicBezTo>
                  <a:cubicBezTo>
                    <a:pt x="31247" y="5799"/>
                    <a:pt x="24562" y="1"/>
                    <a:pt x="168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57"/>
            <p:cNvSpPr/>
            <p:nvPr/>
          </p:nvSpPr>
          <p:spPr>
            <a:xfrm>
              <a:off x="4218175" y="1964350"/>
              <a:ext cx="312750" cy="621300"/>
            </a:xfrm>
            <a:custGeom>
              <a:rect b="b" l="l" r="r" t="t"/>
              <a:pathLst>
                <a:path extrusionOk="0" h="24852" w="12510">
                  <a:moveTo>
                    <a:pt x="5538" y="0"/>
                  </a:moveTo>
                  <a:lnTo>
                    <a:pt x="1602" y="3036"/>
                  </a:lnTo>
                  <a:lnTo>
                    <a:pt x="2536" y="4370"/>
                  </a:lnTo>
                  <a:cubicBezTo>
                    <a:pt x="2870" y="4837"/>
                    <a:pt x="3170" y="5304"/>
                    <a:pt x="3470" y="5805"/>
                  </a:cubicBezTo>
                  <a:cubicBezTo>
                    <a:pt x="4104" y="6739"/>
                    <a:pt x="4704" y="7706"/>
                    <a:pt x="5271" y="8673"/>
                  </a:cubicBezTo>
                  <a:cubicBezTo>
                    <a:pt x="5838" y="9607"/>
                    <a:pt x="6372" y="10608"/>
                    <a:pt x="6872" y="11575"/>
                  </a:cubicBezTo>
                  <a:lnTo>
                    <a:pt x="7239" y="12309"/>
                  </a:lnTo>
                  <a:lnTo>
                    <a:pt x="7573" y="13043"/>
                  </a:lnTo>
                  <a:cubicBezTo>
                    <a:pt x="7673" y="13310"/>
                    <a:pt x="7773" y="13543"/>
                    <a:pt x="7873" y="13810"/>
                  </a:cubicBezTo>
                  <a:lnTo>
                    <a:pt x="8007" y="14177"/>
                  </a:lnTo>
                  <a:lnTo>
                    <a:pt x="8030" y="14223"/>
                  </a:lnTo>
                  <a:lnTo>
                    <a:pt x="8030" y="14223"/>
                  </a:lnTo>
                  <a:cubicBezTo>
                    <a:pt x="8008" y="14340"/>
                    <a:pt x="7957" y="14442"/>
                    <a:pt x="7906" y="14544"/>
                  </a:cubicBezTo>
                  <a:cubicBezTo>
                    <a:pt x="7706" y="14944"/>
                    <a:pt x="7473" y="15345"/>
                    <a:pt x="7206" y="15712"/>
                  </a:cubicBezTo>
                  <a:cubicBezTo>
                    <a:pt x="6539" y="16546"/>
                    <a:pt x="5838" y="17380"/>
                    <a:pt x="5071" y="18147"/>
                  </a:cubicBezTo>
                  <a:cubicBezTo>
                    <a:pt x="3470" y="19715"/>
                    <a:pt x="1735" y="21282"/>
                    <a:pt x="1" y="22783"/>
                  </a:cubicBezTo>
                  <a:lnTo>
                    <a:pt x="1335" y="24852"/>
                  </a:lnTo>
                  <a:cubicBezTo>
                    <a:pt x="3503" y="23717"/>
                    <a:pt x="5571" y="22416"/>
                    <a:pt x="7506" y="20915"/>
                  </a:cubicBezTo>
                  <a:cubicBezTo>
                    <a:pt x="8540" y="20148"/>
                    <a:pt x="9508" y="19281"/>
                    <a:pt x="10375" y="18347"/>
                  </a:cubicBezTo>
                  <a:cubicBezTo>
                    <a:pt x="10875" y="17813"/>
                    <a:pt x="11309" y="17246"/>
                    <a:pt x="11676" y="16612"/>
                  </a:cubicBezTo>
                  <a:cubicBezTo>
                    <a:pt x="11909" y="16245"/>
                    <a:pt x="12109" y="15845"/>
                    <a:pt x="12243" y="15411"/>
                  </a:cubicBezTo>
                  <a:cubicBezTo>
                    <a:pt x="12443" y="14844"/>
                    <a:pt x="12510" y="14277"/>
                    <a:pt x="12476" y="13677"/>
                  </a:cubicBezTo>
                  <a:cubicBezTo>
                    <a:pt x="12476" y="13510"/>
                    <a:pt x="12443" y="13343"/>
                    <a:pt x="12410" y="13143"/>
                  </a:cubicBezTo>
                  <a:lnTo>
                    <a:pt x="12343" y="12910"/>
                  </a:lnTo>
                  <a:lnTo>
                    <a:pt x="12310" y="12776"/>
                  </a:lnTo>
                  <a:lnTo>
                    <a:pt x="12176" y="12309"/>
                  </a:lnTo>
                  <a:cubicBezTo>
                    <a:pt x="12076" y="12009"/>
                    <a:pt x="11976" y="11709"/>
                    <a:pt x="11876" y="11409"/>
                  </a:cubicBezTo>
                  <a:lnTo>
                    <a:pt x="11542" y="10508"/>
                  </a:lnTo>
                  <a:lnTo>
                    <a:pt x="11175" y="9607"/>
                  </a:lnTo>
                  <a:cubicBezTo>
                    <a:pt x="10708" y="8440"/>
                    <a:pt x="10141" y="7339"/>
                    <a:pt x="9574" y="6238"/>
                  </a:cubicBezTo>
                  <a:cubicBezTo>
                    <a:pt x="8974" y="5137"/>
                    <a:pt x="8340" y="4070"/>
                    <a:pt x="7706" y="3069"/>
                  </a:cubicBezTo>
                  <a:cubicBezTo>
                    <a:pt x="7373" y="2536"/>
                    <a:pt x="7006" y="2035"/>
                    <a:pt x="6672" y="1535"/>
                  </a:cubicBezTo>
                  <a:cubicBezTo>
                    <a:pt x="6305" y="1001"/>
                    <a:pt x="5972" y="534"/>
                    <a:pt x="5538" y="0"/>
                  </a:cubicBez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57"/>
            <p:cNvSpPr/>
            <p:nvPr/>
          </p:nvSpPr>
          <p:spPr>
            <a:xfrm>
              <a:off x="4195100" y="1916200"/>
              <a:ext cx="295800" cy="337550"/>
            </a:xfrm>
            <a:custGeom>
              <a:rect b="b" l="l" r="r" t="t"/>
              <a:pathLst>
                <a:path extrusionOk="0" h="13502" w="11832">
                  <a:moveTo>
                    <a:pt x="4827" y="0"/>
                  </a:moveTo>
                  <a:cubicBezTo>
                    <a:pt x="1800" y="0"/>
                    <a:pt x="0" y="2423"/>
                    <a:pt x="1624" y="5996"/>
                  </a:cubicBezTo>
                  <a:cubicBezTo>
                    <a:pt x="3326" y="9665"/>
                    <a:pt x="5394" y="13501"/>
                    <a:pt x="5394" y="13501"/>
                  </a:cubicBezTo>
                  <a:lnTo>
                    <a:pt x="11832" y="8264"/>
                  </a:lnTo>
                  <a:cubicBezTo>
                    <a:pt x="11832" y="8264"/>
                    <a:pt x="9130" y="759"/>
                    <a:pt x="6061" y="125"/>
                  </a:cubicBezTo>
                  <a:cubicBezTo>
                    <a:pt x="5632" y="41"/>
                    <a:pt x="5219" y="0"/>
                    <a:pt x="48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57"/>
            <p:cNvSpPr/>
            <p:nvPr/>
          </p:nvSpPr>
          <p:spPr>
            <a:xfrm>
              <a:off x="4153975" y="2526425"/>
              <a:ext cx="122600" cy="99250"/>
            </a:xfrm>
            <a:custGeom>
              <a:rect b="b" l="l" r="r" t="t"/>
              <a:pathLst>
                <a:path extrusionOk="0" h="3970" w="4904">
                  <a:moveTo>
                    <a:pt x="3303" y="0"/>
                  </a:moveTo>
                  <a:lnTo>
                    <a:pt x="0" y="367"/>
                  </a:lnTo>
                  <a:lnTo>
                    <a:pt x="2135" y="3970"/>
                  </a:lnTo>
                  <a:cubicBezTo>
                    <a:pt x="2135" y="3970"/>
                    <a:pt x="4904" y="3036"/>
                    <a:pt x="4570" y="1535"/>
                  </a:cubicBezTo>
                  <a:lnTo>
                    <a:pt x="3303" y="0"/>
                  </a:ln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57"/>
            <p:cNvSpPr/>
            <p:nvPr/>
          </p:nvSpPr>
          <p:spPr>
            <a:xfrm>
              <a:off x="4104775" y="2535600"/>
              <a:ext cx="103425" cy="120100"/>
            </a:xfrm>
            <a:custGeom>
              <a:rect b="b" l="l" r="r" t="t"/>
              <a:pathLst>
                <a:path extrusionOk="0" h="4804" w="4137">
                  <a:moveTo>
                    <a:pt x="1968" y="0"/>
                  </a:moveTo>
                  <a:lnTo>
                    <a:pt x="0" y="1901"/>
                  </a:lnTo>
                  <a:lnTo>
                    <a:pt x="1902" y="4804"/>
                  </a:lnTo>
                  <a:lnTo>
                    <a:pt x="4137" y="3603"/>
                  </a:lnTo>
                  <a:lnTo>
                    <a:pt x="1968" y="0"/>
                  </a:ln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3" name="Google Shape;1133;p57"/>
          <p:cNvSpPr txBox="1"/>
          <p:nvPr>
            <p:ph idx="1" type="subTitle"/>
          </p:nvPr>
        </p:nvSpPr>
        <p:spPr>
          <a:xfrm>
            <a:off x="616497" y="4387075"/>
            <a:ext cx="3812400" cy="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Б</a:t>
            </a:r>
            <a:r>
              <a:rPr lang="en"/>
              <a:t>лок 20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p66"/>
          <p:cNvSpPr txBox="1"/>
          <p:nvPr>
            <p:ph idx="2" type="title"/>
          </p:nvPr>
        </p:nvSpPr>
        <p:spPr>
          <a:xfrm>
            <a:off x="711725" y="2808625"/>
            <a:ext cx="6018900" cy="8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Нашето преживяване</a:t>
            </a:r>
            <a:endParaRPr/>
          </a:p>
        </p:txBody>
      </p:sp>
      <p:grpSp>
        <p:nvGrpSpPr>
          <p:cNvPr id="1934" name="Google Shape;1934;p66"/>
          <p:cNvGrpSpPr/>
          <p:nvPr/>
        </p:nvGrpSpPr>
        <p:grpSpPr>
          <a:xfrm>
            <a:off x="3478838" y="258336"/>
            <a:ext cx="4388939" cy="3525519"/>
            <a:chOff x="3478838" y="258336"/>
            <a:chExt cx="4388939" cy="3525519"/>
          </a:xfrm>
        </p:grpSpPr>
        <p:sp>
          <p:nvSpPr>
            <p:cNvPr id="1935" name="Google Shape;1935;p66"/>
            <p:cNvSpPr/>
            <p:nvPr/>
          </p:nvSpPr>
          <p:spPr>
            <a:xfrm>
              <a:off x="6381265" y="3291676"/>
              <a:ext cx="132027" cy="295001"/>
            </a:xfrm>
            <a:custGeom>
              <a:rect b="b" l="l" r="r" t="t"/>
              <a:pathLst>
                <a:path extrusionOk="0" h="6339" w="2837">
                  <a:moveTo>
                    <a:pt x="2836" y="1"/>
                  </a:moveTo>
                  <a:lnTo>
                    <a:pt x="268" y="301"/>
                  </a:lnTo>
                  <a:lnTo>
                    <a:pt x="1" y="6339"/>
                  </a:lnTo>
                  <a:lnTo>
                    <a:pt x="2569" y="6072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66"/>
            <p:cNvSpPr/>
            <p:nvPr/>
          </p:nvSpPr>
          <p:spPr>
            <a:xfrm>
              <a:off x="6361115" y="3521431"/>
              <a:ext cx="369508" cy="136681"/>
            </a:xfrm>
            <a:custGeom>
              <a:rect b="b" l="l" r="r" t="t"/>
              <a:pathLst>
                <a:path extrusionOk="0" h="2937" w="7940">
                  <a:moveTo>
                    <a:pt x="367" y="1"/>
                  </a:moveTo>
                  <a:cubicBezTo>
                    <a:pt x="267" y="1"/>
                    <a:pt x="167" y="68"/>
                    <a:pt x="167" y="168"/>
                  </a:cubicBezTo>
                  <a:lnTo>
                    <a:pt x="167" y="201"/>
                  </a:lnTo>
                  <a:lnTo>
                    <a:pt x="0" y="2469"/>
                  </a:lnTo>
                  <a:cubicBezTo>
                    <a:pt x="0" y="2736"/>
                    <a:pt x="200" y="2936"/>
                    <a:pt x="434" y="2936"/>
                  </a:cubicBezTo>
                  <a:cubicBezTo>
                    <a:pt x="1468" y="2936"/>
                    <a:pt x="1868" y="2903"/>
                    <a:pt x="3136" y="2803"/>
                  </a:cubicBezTo>
                  <a:cubicBezTo>
                    <a:pt x="3936" y="2769"/>
                    <a:pt x="5804" y="2636"/>
                    <a:pt x="6872" y="2436"/>
                  </a:cubicBezTo>
                  <a:cubicBezTo>
                    <a:pt x="7939" y="2236"/>
                    <a:pt x="7706" y="1202"/>
                    <a:pt x="7239" y="1202"/>
                  </a:cubicBezTo>
                  <a:cubicBezTo>
                    <a:pt x="6138" y="1168"/>
                    <a:pt x="4437" y="801"/>
                    <a:pt x="3703" y="201"/>
                  </a:cubicBezTo>
                  <a:cubicBezTo>
                    <a:pt x="3569" y="101"/>
                    <a:pt x="3436" y="34"/>
                    <a:pt x="3269" y="34"/>
                  </a:cubicBezTo>
                  <a:lnTo>
                    <a:pt x="3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66"/>
            <p:cNvSpPr/>
            <p:nvPr/>
          </p:nvSpPr>
          <p:spPr>
            <a:xfrm>
              <a:off x="6387501" y="3291676"/>
              <a:ext cx="125791" cy="144452"/>
            </a:xfrm>
            <a:custGeom>
              <a:rect b="b" l="l" r="r" t="t"/>
              <a:pathLst>
                <a:path extrusionOk="0" h="3104" w="2703">
                  <a:moveTo>
                    <a:pt x="2702" y="1"/>
                  </a:moveTo>
                  <a:lnTo>
                    <a:pt x="134" y="301"/>
                  </a:lnTo>
                  <a:lnTo>
                    <a:pt x="0" y="3103"/>
                  </a:lnTo>
                  <a:lnTo>
                    <a:pt x="2569" y="2936"/>
                  </a:lnTo>
                  <a:lnTo>
                    <a:pt x="27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66"/>
            <p:cNvSpPr/>
            <p:nvPr/>
          </p:nvSpPr>
          <p:spPr>
            <a:xfrm>
              <a:off x="5112984" y="2061834"/>
              <a:ext cx="1436008" cy="1290438"/>
            </a:xfrm>
            <a:custGeom>
              <a:rect b="b" l="l" r="r" t="t"/>
              <a:pathLst>
                <a:path extrusionOk="0" h="27729" w="30857">
                  <a:moveTo>
                    <a:pt x="11435" y="0"/>
                  </a:moveTo>
                  <a:cubicBezTo>
                    <a:pt x="10066" y="0"/>
                    <a:pt x="9207" y="42"/>
                    <a:pt x="9207" y="42"/>
                  </a:cubicBezTo>
                  <a:lnTo>
                    <a:pt x="368" y="1510"/>
                  </a:lnTo>
                  <a:cubicBezTo>
                    <a:pt x="368" y="1510"/>
                    <a:pt x="1" y="3545"/>
                    <a:pt x="1869" y="6847"/>
                  </a:cubicBezTo>
                  <a:cubicBezTo>
                    <a:pt x="2929" y="8690"/>
                    <a:pt x="6619" y="9133"/>
                    <a:pt x="10820" y="9133"/>
                  </a:cubicBezTo>
                  <a:cubicBezTo>
                    <a:pt x="14708" y="9133"/>
                    <a:pt x="19034" y="8754"/>
                    <a:pt x="22118" y="8754"/>
                  </a:cubicBezTo>
                  <a:cubicBezTo>
                    <a:pt x="22939" y="8754"/>
                    <a:pt x="23672" y="8781"/>
                    <a:pt x="24285" y="8849"/>
                  </a:cubicBezTo>
                  <a:cubicBezTo>
                    <a:pt x="23985" y="15053"/>
                    <a:pt x="26820" y="27729"/>
                    <a:pt x="26820" y="27729"/>
                  </a:cubicBezTo>
                  <a:lnTo>
                    <a:pt x="30456" y="27028"/>
                  </a:lnTo>
                  <a:cubicBezTo>
                    <a:pt x="30856" y="20157"/>
                    <a:pt x="30723" y="13252"/>
                    <a:pt x="30089" y="6380"/>
                  </a:cubicBezTo>
                  <a:cubicBezTo>
                    <a:pt x="29061" y="605"/>
                    <a:pt x="16606" y="0"/>
                    <a:pt x="114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66"/>
            <p:cNvSpPr/>
            <p:nvPr/>
          </p:nvSpPr>
          <p:spPr>
            <a:xfrm>
              <a:off x="6297452" y="3299448"/>
              <a:ext cx="284111" cy="107176"/>
            </a:xfrm>
            <a:custGeom>
              <a:rect b="b" l="l" r="r" t="t"/>
              <a:pathLst>
                <a:path extrusionOk="0" h="2303" w="6105">
                  <a:moveTo>
                    <a:pt x="6105" y="1"/>
                  </a:moveTo>
                  <a:lnTo>
                    <a:pt x="0" y="201"/>
                  </a:lnTo>
                  <a:lnTo>
                    <a:pt x="201" y="2302"/>
                  </a:lnTo>
                  <a:lnTo>
                    <a:pt x="5704" y="2069"/>
                  </a:lnTo>
                  <a:lnTo>
                    <a:pt x="61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66"/>
            <p:cNvSpPr/>
            <p:nvPr/>
          </p:nvSpPr>
          <p:spPr>
            <a:xfrm>
              <a:off x="6520970" y="3514171"/>
              <a:ext cx="63710" cy="30622"/>
            </a:xfrm>
            <a:custGeom>
              <a:rect b="b" l="l" r="r" t="t"/>
              <a:pathLst>
                <a:path extrusionOk="0" h="658" w="1369">
                  <a:moveTo>
                    <a:pt x="1064" y="112"/>
                  </a:moveTo>
                  <a:cubicBezTo>
                    <a:pt x="1091" y="112"/>
                    <a:pt x="1115" y="115"/>
                    <a:pt x="1135" y="123"/>
                  </a:cubicBezTo>
                  <a:cubicBezTo>
                    <a:pt x="1168" y="157"/>
                    <a:pt x="1202" y="190"/>
                    <a:pt x="1202" y="224"/>
                  </a:cubicBezTo>
                  <a:cubicBezTo>
                    <a:pt x="1235" y="290"/>
                    <a:pt x="1202" y="390"/>
                    <a:pt x="1168" y="424"/>
                  </a:cubicBezTo>
                  <a:cubicBezTo>
                    <a:pt x="1097" y="495"/>
                    <a:pt x="968" y="528"/>
                    <a:pt x="792" y="528"/>
                  </a:cubicBezTo>
                  <a:cubicBezTo>
                    <a:pt x="639" y="528"/>
                    <a:pt x="451" y="503"/>
                    <a:pt x="234" y="457"/>
                  </a:cubicBezTo>
                  <a:cubicBezTo>
                    <a:pt x="499" y="310"/>
                    <a:pt x="866" y="112"/>
                    <a:pt x="1064" y="112"/>
                  </a:cubicBezTo>
                  <a:close/>
                  <a:moveTo>
                    <a:pt x="1047" y="1"/>
                  </a:moveTo>
                  <a:cubicBezTo>
                    <a:pt x="705" y="1"/>
                    <a:pt x="123" y="398"/>
                    <a:pt x="34" y="457"/>
                  </a:cubicBezTo>
                  <a:cubicBezTo>
                    <a:pt x="34" y="457"/>
                    <a:pt x="34" y="457"/>
                    <a:pt x="34" y="490"/>
                  </a:cubicBezTo>
                  <a:cubicBezTo>
                    <a:pt x="1" y="524"/>
                    <a:pt x="34" y="557"/>
                    <a:pt x="68" y="557"/>
                  </a:cubicBezTo>
                  <a:cubicBezTo>
                    <a:pt x="268" y="590"/>
                    <a:pt x="501" y="657"/>
                    <a:pt x="735" y="657"/>
                  </a:cubicBezTo>
                  <a:cubicBezTo>
                    <a:pt x="935" y="657"/>
                    <a:pt x="1102" y="624"/>
                    <a:pt x="1235" y="524"/>
                  </a:cubicBezTo>
                  <a:cubicBezTo>
                    <a:pt x="1335" y="424"/>
                    <a:pt x="1368" y="324"/>
                    <a:pt x="1335" y="190"/>
                  </a:cubicBezTo>
                  <a:cubicBezTo>
                    <a:pt x="1302" y="123"/>
                    <a:pt x="1235" y="57"/>
                    <a:pt x="1168" y="23"/>
                  </a:cubicBezTo>
                  <a:cubicBezTo>
                    <a:pt x="1133" y="8"/>
                    <a:pt x="1092" y="1"/>
                    <a:pt x="10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66"/>
            <p:cNvSpPr/>
            <p:nvPr/>
          </p:nvSpPr>
          <p:spPr>
            <a:xfrm>
              <a:off x="6519435" y="3485178"/>
              <a:ext cx="37323" cy="54961"/>
            </a:xfrm>
            <a:custGeom>
              <a:rect b="b" l="l" r="r" t="t"/>
              <a:pathLst>
                <a:path extrusionOk="0" h="1181" w="802">
                  <a:moveTo>
                    <a:pt x="467" y="113"/>
                  </a:moveTo>
                  <a:lnTo>
                    <a:pt x="501" y="146"/>
                  </a:lnTo>
                  <a:cubicBezTo>
                    <a:pt x="601" y="146"/>
                    <a:pt x="601" y="179"/>
                    <a:pt x="601" y="213"/>
                  </a:cubicBezTo>
                  <a:cubicBezTo>
                    <a:pt x="634" y="413"/>
                    <a:pt x="401" y="813"/>
                    <a:pt x="167" y="980"/>
                  </a:cubicBezTo>
                  <a:cubicBezTo>
                    <a:pt x="134" y="713"/>
                    <a:pt x="201" y="413"/>
                    <a:pt x="334" y="146"/>
                  </a:cubicBezTo>
                  <a:cubicBezTo>
                    <a:pt x="367" y="113"/>
                    <a:pt x="434" y="113"/>
                    <a:pt x="467" y="113"/>
                  </a:cubicBezTo>
                  <a:close/>
                  <a:moveTo>
                    <a:pt x="460" y="0"/>
                  </a:moveTo>
                  <a:cubicBezTo>
                    <a:pt x="386" y="0"/>
                    <a:pt x="317" y="38"/>
                    <a:pt x="267" y="113"/>
                  </a:cubicBezTo>
                  <a:cubicBezTo>
                    <a:pt x="0" y="346"/>
                    <a:pt x="34" y="1080"/>
                    <a:pt x="67" y="1113"/>
                  </a:cubicBezTo>
                  <a:cubicBezTo>
                    <a:pt x="67" y="1147"/>
                    <a:pt x="67" y="1147"/>
                    <a:pt x="101" y="1180"/>
                  </a:cubicBezTo>
                  <a:lnTo>
                    <a:pt x="167" y="1147"/>
                  </a:lnTo>
                  <a:cubicBezTo>
                    <a:pt x="401" y="1013"/>
                    <a:pt x="801" y="480"/>
                    <a:pt x="734" y="179"/>
                  </a:cubicBezTo>
                  <a:cubicBezTo>
                    <a:pt x="734" y="79"/>
                    <a:pt x="634" y="13"/>
                    <a:pt x="534" y="13"/>
                  </a:cubicBezTo>
                  <a:cubicBezTo>
                    <a:pt x="509" y="4"/>
                    <a:pt x="484" y="0"/>
                    <a:pt x="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66"/>
            <p:cNvSpPr/>
            <p:nvPr/>
          </p:nvSpPr>
          <p:spPr>
            <a:xfrm>
              <a:off x="6125124" y="3392615"/>
              <a:ext cx="124255" cy="285647"/>
            </a:xfrm>
            <a:custGeom>
              <a:rect b="b" l="l" r="r" t="t"/>
              <a:pathLst>
                <a:path extrusionOk="0" h="6138" w="2670">
                  <a:moveTo>
                    <a:pt x="2469" y="0"/>
                  </a:moveTo>
                  <a:lnTo>
                    <a:pt x="1" y="67"/>
                  </a:lnTo>
                  <a:lnTo>
                    <a:pt x="168" y="6138"/>
                  </a:lnTo>
                  <a:lnTo>
                    <a:pt x="2669" y="6071"/>
                  </a:lnTo>
                  <a:lnTo>
                    <a:pt x="2469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66"/>
            <p:cNvSpPr/>
            <p:nvPr/>
          </p:nvSpPr>
          <p:spPr>
            <a:xfrm>
              <a:off x="6108045" y="3639403"/>
              <a:ext cx="358665" cy="144452"/>
            </a:xfrm>
            <a:custGeom>
              <a:rect b="b" l="l" r="r" t="t"/>
              <a:pathLst>
                <a:path extrusionOk="0" h="3104" w="7707">
                  <a:moveTo>
                    <a:pt x="3070" y="1"/>
                  </a:moveTo>
                  <a:lnTo>
                    <a:pt x="201" y="201"/>
                  </a:lnTo>
                  <a:cubicBezTo>
                    <a:pt x="68" y="201"/>
                    <a:pt x="1" y="268"/>
                    <a:pt x="1" y="401"/>
                  </a:cubicBezTo>
                  <a:lnTo>
                    <a:pt x="1" y="2670"/>
                  </a:lnTo>
                  <a:cubicBezTo>
                    <a:pt x="34" y="2936"/>
                    <a:pt x="234" y="3103"/>
                    <a:pt x="501" y="3103"/>
                  </a:cubicBezTo>
                  <a:cubicBezTo>
                    <a:pt x="1502" y="3003"/>
                    <a:pt x="1969" y="2936"/>
                    <a:pt x="3236" y="2836"/>
                  </a:cubicBezTo>
                  <a:cubicBezTo>
                    <a:pt x="4371" y="2803"/>
                    <a:pt x="5505" y="2703"/>
                    <a:pt x="6639" y="2503"/>
                  </a:cubicBezTo>
                  <a:cubicBezTo>
                    <a:pt x="7706" y="2269"/>
                    <a:pt x="7439" y="1235"/>
                    <a:pt x="6972" y="1235"/>
                  </a:cubicBezTo>
                  <a:cubicBezTo>
                    <a:pt x="5738" y="1168"/>
                    <a:pt x="4537" y="768"/>
                    <a:pt x="3537" y="101"/>
                  </a:cubicBezTo>
                  <a:cubicBezTo>
                    <a:pt x="3403" y="34"/>
                    <a:pt x="3236" y="1"/>
                    <a:pt x="30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66"/>
            <p:cNvSpPr/>
            <p:nvPr/>
          </p:nvSpPr>
          <p:spPr>
            <a:xfrm>
              <a:off x="6260175" y="3626465"/>
              <a:ext cx="62174" cy="31646"/>
            </a:xfrm>
            <a:custGeom>
              <a:rect b="b" l="l" r="r" t="t"/>
              <a:pathLst>
                <a:path extrusionOk="0" h="680" w="1336">
                  <a:moveTo>
                    <a:pt x="1066" y="109"/>
                  </a:moveTo>
                  <a:cubicBezTo>
                    <a:pt x="1079" y="109"/>
                    <a:pt x="1091" y="110"/>
                    <a:pt x="1102" y="112"/>
                  </a:cubicBezTo>
                  <a:lnTo>
                    <a:pt x="1102" y="146"/>
                  </a:lnTo>
                  <a:cubicBezTo>
                    <a:pt x="1135" y="146"/>
                    <a:pt x="1135" y="179"/>
                    <a:pt x="1168" y="212"/>
                  </a:cubicBezTo>
                  <a:cubicBezTo>
                    <a:pt x="1202" y="279"/>
                    <a:pt x="1168" y="379"/>
                    <a:pt x="1135" y="446"/>
                  </a:cubicBezTo>
                  <a:cubicBezTo>
                    <a:pt x="1060" y="521"/>
                    <a:pt x="835" y="558"/>
                    <a:pt x="530" y="558"/>
                  </a:cubicBezTo>
                  <a:cubicBezTo>
                    <a:pt x="428" y="558"/>
                    <a:pt x="318" y="554"/>
                    <a:pt x="201" y="546"/>
                  </a:cubicBezTo>
                  <a:cubicBezTo>
                    <a:pt x="482" y="327"/>
                    <a:pt x="879" y="109"/>
                    <a:pt x="1066" y="109"/>
                  </a:cubicBezTo>
                  <a:close/>
                  <a:moveTo>
                    <a:pt x="1047" y="0"/>
                  </a:moveTo>
                  <a:cubicBezTo>
                    <a:pt x="692" y="0"/>
                    <a:pt x="96" y="482"/>
                    <a:pt x="34" y="512"/>
                  </a:cubicBezTo>
                  <a:cubicBezTo>
                    <a:pt x="1" y="546"/>
                    <a:pt x="1" y="546"/>
                    <a:pt x="1" y="579"/>
                  </a:cubicBezTo>
                  <a:cubicBezTo>
                    <a:pt x="1" y="579"/>
                    <a:pt x="34" y="613"/>
                    <a:pt x="68" y="646"/>
                  </a:cubicBezTo>
                  <a:cubicBezTo>
                    <a:pt x="268" y="679"/>
                    <a:pt x="501" y="679"/>
                    <a:pt x="735" y="679"/>
                  </a:cubicBezTo>
                  <a:cubicBezTo>
                    <a:pt x="901" y="679"/>
                    <a:pt x="1102" y="613"/>
                    <a:pt x="1235" y="512"/>
                  </a:cubicBezTo>
                  <a:cubicBezTo>
                    <a:pt x="1302" y="412"/>
                    <a:pt x="1335" y="279"/>
                    <a:pt x="1268" y="179"/>
                  </a:cubicBezTo>
                  <a:cubicBezTo>
                    <a:pt x="1268" y="112"/>
                    <a:pt x="1202" y="45"/>
                    <a:pt x="1135" y="12"/>
                  </a:cubicBezTo>
                  <a:cubicBezTo>
                    <a:pt x="1108" y="4"/>
                    <a:pt x="1079" y="0"/>
                    <a:pt x="1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66"/>
            <p:cNvSpPr/>
            <p:nvPr/>
          </p:nvSpPr>
          <p:spPr>
            <a:xfrm>
              <a:off x="6255521" y="3600637"/>
              <a:ext cx="38859" cy="55892"/>
            </a:xfrm>
            <a:custGeom>
              <a:rect b="b" l="l" r="r" t="t"/>
              <a:pathLst>
                <a:path extrusionOk="0" h="1201" w="835">
                  <a:moveTo>
                    <a:pt x="501" y="100"/>
                  </a:moveTo>
                  <a:cubicBezTo>
                    <a:pt x="568" y="100"/>
                    <a:pt x="601" y="167"/>
                    <a:pt x="601" y="200"/>
                  </a:cubicBezTo>
                  <a:cubicBezTo>
                    <a:pt x="668" y="367"/>
                    <a:pt x="434" y="801"/>
                    <a:pt x="234" y="1001"/>
                  </a:cubicBezTo>
                  <a:cubicBezTo>
                    <a:pt x="168" y="701"/>
                    <a:pt x="201" y="434"/>
                    <a:pt x="334" y="167"/>
                  </a:cubicBezTo>
                  <a:cubicBezTo>
                    <a:pt x="368" y="133"/>
                    <a:pt x="401" y="100"/>
                    <a:pt x="468" y="100"/>
                  </a:cubicBezTo>
                  <a:close/>
                  <a:moveTo>
                    <a:pt x="501" y="0"/>
                  </a:moveTo>
                  <a:cubicBezTo>
                    <a:pt x="401" y="0"/>
                    <a:pt x="301" y="33"/>
                    <a:pt x="234" y="100"/>
                  </a:cubicBezTo>
                  <a:cubicBezTo>
                    <a:pt x="1" y="367"/>
                    <a:pt x="101" y="1101"/>
                    <a:pt x="101" y="1134"/>
                  </a:cubicBezTo>
                  <a:cubicBezTo>
                    <a:pt x="101" y="1168"/>
                    <a:pt x="134" y="1168"/>
                    <a:pt x="168" y="1201"/>
                  </a:cubicBezTo>
                  <a:cubicBezTo>
                    <a:pt x="201" y="1201"/>
                    <a:pt x="201" y="1201"/>
                    <a:pt x="234" y="1168"/>
                  </a:cubicBezTo>
                  <a:cubicBezTo>
                    <a:pt x="468" y="1001"/>
                    <a:pt x="835" y="434"/>
                    <a:pt x="735" y="167"/>
                  </a:cubicBezTo>
                  <a:cubicBezTo>
                    <a:pt x="701" y="67"/>
                    <a:pt x="601" y="0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66"/>
            <p:cNvSpPr/>
            <p:nvPr/>
          </p:nvSpPr>
          <p:spPr>
            <a:xfrm>
              <a:off x="6114281" y="3370882"/>
              <a:ext cx="130445" cy="189408"/>
            </a:xfrm>
            <a:custGeom>
              <a:rect b="b" l="l" r="r" t="t"/>
              <a:pathLst>
                <a:path extrusionOk="0" h="4070" w="2803">
                  <a:moveTo>
                    <a:pt x="2802" y="0"/>
                  </a:moveTo>
                  <a:lnTo>
                    <a:pt x="0" y="467"/>
                  </a:lnTo>
                  <a:lnTo>
                    <a:pt x="367" y="4070"/>
                  </a:lnTo>
                  <a:lnTo>
                    <a:pt x="2802" y="3803"/>
                  </a:lnTo>
                  <a:lnTo>
                    <a:pt x="28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66"/>
            <p:cNvSpPr/>
            <p:nvPr/>
          </p:nvSpPr>
          <p:spPr>
            <a:xfrm>
              <a:off x="4977933" y="2091711"/>
              <a:ext cx="1363037" cy="1364573"/>
            </a:xfrm>
            <a:custGeom>
              <a:rect b="b" l="l" r="r" t="t"/>
              <a:pathLst>
                <a:path extrusionOk="0" h="29322" w="29289">
                  <a:moveTo>
                    <a:pt x="8240" y="1"/>
                  </a:moveTo>
                  <a:lnTo>
                    <a:pt x="835" y="1235"/>
                  </a:lnTo>
                  <a:cubicBezTo>
                    <a:pt x="835" y="1235"/>
                    <a:pt x="1" y="6839"/>
                    <a:pt x="3003" y="9574"/>
                  </a:cubicBezTo>
                  <a:cubicBezTo>
                    <a:pt x="4354" y="10533"/>
                    <a:pt x="6760" y="10863"/>
                    <a:pt x="9460" y="10863"/>
                  </a:cubicBezTo>
                  <a:cubicBezTo>
                    <a:pt x="13428" y="10863"/>
                    <a:pt x="18030" y="10151"/>
                    <a:pt x="20849" y="9674"/>
                  </a:cubicBezTo>
                  <a:cubicBezTo>
                    <a:pt x="21183" y="17980"/>
                    <a:pt x="23551" y="29322"/>
                    <a:pt x="23551" y="29322"/>
                  </a:cubicBezTo>
                  <a:lnTo>
                    <a:pt x="28188" y="28354"/>
                  </a:lnTo>
                  <a:cubicBezTo>
                    <a:pt x="28188" y="28354"/>
                    <a:pt x="29288" y="16246"/>
                    <a:pt x="27854" y="7073"/>
                  </a:cubicBezTo>
                  <a:cubicBezTo>
                    <a:pt x="27587" y="1435"/>
                    <a:pt x="8240" y="1"/>
                    <a:pt x="82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66"/>
            <p:cNvSpPr/>
            <p:nvPr/>
          </p:nvSpPr>
          <p:spPr>
            <a:xfrm>
              <a:off x="6033538" y="3389497"/>
              <a:ext cx="290347" cy="136634"/>
            </a:xfrm>
            <a:custGeom>
              <a:rect b="b" l="l" r="r" t="t"/>
              <a:pathLst>
                <a:path extrusionOk="0" h="2936" w="6239">
                  <a:moveTo>
                    <a:pt x="6238" y="0"/>
                  </a:moveTo>
                  <a:lnTo>
                    <a:pt x="1" y="634"/>
                  </a:lnTo>
                  <a:lnTo>
                    <a:pt x="434" y="2936"/>
                  </a:lnTo>
                  <a:lnTo>
                    <a:pt x="6105" y="2469"/>
                  </a:lnTo>
                  <a:lnTo>
                    <a:pt x="62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66"/>
            <p:cNvSpPr/>
            <p:nvPr/>
          </p:nvSpPr>
          <p:spPr>
            <a:xfrm>
              <a:off x="5425017" y="1262789"/>
              <a:ext cx="681542" cy="597448"/>
            </a:xfrm>
            <a:custGeom>
              <a:rect b="b" l="l" r="r" t="t"/>
              <a:pathLst>
                <a:path extrusionOk="0" h="12838" w="14645">
                  <a:moveTo>
                    <a:pt x="3803" y="0"/>
                  </a:moveTo>
                  <a:lnTo>
                    <a:pt x="1" y="1001"/>
                  </a:lnTo>
                  <a:cubicBezTo>
                    <a:pt x="101" y="1434"/>
                    <a:pt x="201" y="1835"/>
                    <a:pt x="301" y="2202"/>
                  </a:cubicBezTo>
                  <a:cubicBezTo>
                    <a:pt x="434" y="2602"/>
                    <a:pt x="534" y="3002"/>
                    <a:pt x="668" y="3403"/>
                  </a:cubicBezTo>
                  <a:cubicBezTo>
                    <a:pt x="935" y="4170"/>
                    <a:pt x="1235" y="4937"/>
                    <a:pt x="1568" y="5738"/>
                  </a:cubicBezTo>
                  <a:cubicBezTo>
                    <a:pt x="2202" y="7372"/>
                    <a:pt x="3070" y="8906"/>
                    <a:pt x="4170" y="10307"/>
                  </a:cubicBezTo>
                  <a:cubicBezTo>
                    <a:pt x="4471" y="10674"/>
                    <a:pt x="4804" y="11041"/>
                    <a:pt x="5171" y="11375"/>
                  </a:cubicBezTo>
                  <a:cubicBezTo>
                    <a:pt x="5605" y="11742"/>
                    <a:pt x="6072" y="12075"/>
                    <a:pt x="6572" y="12309"/>
                  </a:cubicBezTo>
                  <a:cubicBezTo>
                    <a:pt x="7358" y="12661"/>
                    <a:pt x="8232" y="12837"/>
                    <a:pt x="9087" y="12837"/>
                  </a:cubicBezTo>
                  <a:cubicBezTo>
                    <a:pt x="9284" y="12837"/>
                    <a:pt x="9480" y="12828"/>
                    <a:pt x="9674" y="12809"/>
                  </a:cubicBezTo>
                  <a:cubicBezTo>
                    <a:pt x="10608" y="12709"/>
                    <a:pt x="11542" y="12442"/>
                    <a:pt x="12376" y="12075"/>
                  </a:cubicBezTo>
                  <a:cubicBezTo>
                    <a:pt x="12776" y="11875"/>
                    <a:pt x="13177" y="11675"/>
                    <a:pt x="13544" y="11475"/>
                  </a:cubicBezTo>
                  <a:cubicBezTo>
                    <a:pt x="13744" y="11342"/>
                    <a:pt x="13944" y="11241"/>
                    <a:pt x="14111" y="11108"/>
                  </a:cubicBezTo>
                  <a:cubicBezTo>
                    <a:pt x="14278" y="10975"/>
                    <a:pt x="14444" y="10841"/>
                    <a:pt x="14644" y="10674"/>
                  </a:cubicBezTo>
                  <a:lnTo>
                    <a:pt x="13644" y="9007"/>
                  </a:lnTo>
                  <a:lnTo>
                    <a:pt x="13143" y="9173"/>
                  </a:lnTo>
                  <a:lnTo>
                    <a:pt x="12643" y="9307"/>
                  </a:lnTo>
                  <a:cubicBezTo>
                    <a:pt x="12276" y="9407"/>
                    <a:pt x="11943" y="9474"/>
                    <a:pt x="11576" y="9540"/>
                  </a:cubicBezTo>
                  <a:cubicBezTo>
                    <a:pt x="11100" y="9615"/>
                    <a:pt x="10606" y="9653"/>
                    <a:pt x="10107" y="9653"/>
                  </a:cubicBezTo>
                  <a:cubicBezTo>
                    <a:pt x="9941" y="9653"/>
                    <a:pt x="9774" y="9649"/>
                    <a:pt x="9608" y="9640"/>
                  </a:cubicBezTo>
                  <a:cubicBezTo>
                    <a:pt x="9107" y="9607"/>
                    <a:pt x="8607" y="9440"/>
                    <a:pt x="8140" y="9140"/>
                  </a:cubicBezTo>
                  <a:cubicBezTo>
                    <a:pt x="7940" y="9040"/>
                    <a:pt x="7773" y="8873"/>
                    <a:pt x="7606" y="8706"/>
                  </a:cubicBezTo>
                  <a:cubicBezTo>
                    <a:pt x="7439" y="8506"/>
                    <a:pt x="7239" y="8273"/>
                    <a:pt x="7072" y="8039"/>
                  </a:cubicBezTo>
                  <a:cubicBezTo>
                    <a:pt x="6672" y="7472"/>
                    <a:pt x="6339" y="6872"/>
                    <a:pt x="6072" y="6238"/>
                  </a:cubicBezTo>
                  <a:cubicBezTo>
                    <a:pt x="5738" y="5604"/>
                    <a:pt x="5471" y="4937"/>
                    <a:pt x="5204" y="4236"/>
                  </a:cubicBezTo>
                  <a:cubicBezTo>
                    <a:pt x="4938" y="3536"/>
                    <a:pt x="4704" y="2835"/>
                    <a:pt x="4471" y="2135"/>
                  </a:cubicBezTo>
                  <a:lnTo>
                    <a:pt x="4104" y="1068"/>
                  </a:lnTo>
                  <a:cubicBezTo>
                    <a:pt x="4004" y="701"/>
                    <a:pt x="3903" y="334"/>
                    <a:pt x="3803" y="0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66"/>
            <p:cNvSpPr/>
            <p:nvPr/>
          </p:nvSpPr>
          <p:spPr>
            <a:xfrm>
              <a:off x="5333431" y="1151146"/>
              <a:ext cx="425399" cy="493530"/>
            </a:xfrm>
            <a:custGeom>
              <a:rect b="b" l="l" r="r" t="t"/>
              <a:pathLst>
                <a:path extrusionOk="0" h="10605" w="9141">
                  <a:moveTo>
                    <a:pt x="3700" y="0"/>
                  </a:moveTo>
                  <a:cubicBezTo>
                    <a:pt x="2932" y="0"/>
                    <a:pt x="2194" y="407"/>
                    <a:pt x="1602" y="1232"/>
                  </a:cubicBezTo>
                  <a:cubicBezTo>
                    <a:pt x="1" y="3400"/>
                    <a:pt x="1802" y="7569"/>
                    <a:pt x="3403" y="10605"/>
                  </a:cubicBezTo>
                  <a:lnTo>
                    <a:pt x="9140" y="8403"/>
                  </a:lnTo>
                  <a:cubicBezTo>
                    <a:pt x="8640" y="6535"/>
                    <a:pt x="7973" y="4767"/>
                    <a:pt x="7139" y="3033"/>
                  </a:cubicBezTo>
                  <a:cubicBezTo>
                    <a:pt x="6218" y="1027"/>
                    <a:pt x="4920" y="0"/>
                    <a:pt x="3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66"/>
            <p:cNvSpPr/>
            <p:nvPr/>
          </p:nvSpPr>
          <p:spPr>
            <a:xfrm>
              <a:off x="5333431" y="1151146"/>
              <a:ext cx="425399" cy="493530"/>
            </a:xfrm>
            <a:custGeom>
              <a:rect b="b" l="l" r="r" t="t"/>
              <a:pathLst>
                <a:path extrusionOk="0" h="10605" w="9141">
                  <a:moveTo>
                    <a:pt x="3700" y="0"/>
                  </a:moveTo>
                  <a:cubicBezTo>
                    <a:pt x="2932" y="0"/>
                    <a:pt x="2194" y="407"/>
                    <a:pt x="1602" y="1232"/>
                  </a:cubicBezTo>
                  <a:cubicBezTo>
                    <a:pt x="1" y="3400"/>
                    <a:pt x="1802" y="7569"/>
                    <a:pt x="3403" y="10605"/>
                  </a:cubicBezTo>
                  <a:lnTo>
                    <a:pt x="9140" y="8403"/>
                  </a:lnTo>
                  <a:cubicBezTo>
                    <a:pt x="8640" y="6535"/>
                    <a:pt x="7973" y="4767"/>
                    <a:pt x="7139" y="3033"/>
                  </a:cubicBezTo>
                  <a:cubicBezTo>
                    <a:pt x="6218" y="1027"/>
                    <a:pt x="4920" y="0"/>
                    <a:pt x="37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66"/>
            <p:cNvSpPr/>
            <p:nvPr/>
          </p:nvSpPr>
          <p:spPr>
            <a:xfrm>
              <a:off x="5442096" y="1363775"/>
              <a:ext cx="209605" cy="280900"/>
            </a:xfrm>
            <a:custGeom>
              <a:rect b="b" l="l" r="r" t="t"/>
              <a:pathLst>
                <a:path extrusionOk="0" h="6036" w="4504">
                  <a:moveTo>
                    <a:pt x="1664" y="0"/>
                  </a:moveTo>
                  <a:cubicBezTo>
                    <a:pt x="1173" y="0"/>
                    <a:pt x="342" y="1790"/>
                    <a:pt x="1" y="3868"/>
                  </a:cubicBezTo>
                  <a:cubicBezTo>
                    <a:pt x="334" y="4635"/>
                    <a:pt x="701" y="5369"/>
                    <a:pt x="1068" y="6036"/>
                  </a:cubicBezTo>
                  <a:lnTo>
                    <a:pt x="4504" y="4702"/>
                  </a:lnTo>
                  <a:cubicBezTo>
                    <a:pt x="3870" y="2634"/>
                    <a:pt x="2869" y="732"/>
                    <a:pt x="1769" y="32"/>
                  </a:cubicBezTo>
                  <a:cubicBezTo>
                    <a:pt x="1736" y="11"/>
                    <a:pt x="1701" y="0"/>
                    <a:pt x="16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66"/>
            <p:cNvSpPr/>
            <p:nvPr/>
          </p:nvSpPr>
          <p:spPr>
            <a:xfrm>
              <a:off x="6028885" y="1608933"/>
              <a:ext cx="125791" cy="162695"/>
            </a:xfrm>
            <a:custGeom>
              <a:rect b="b" l="l" r="r" t="t"/>
              <a:pathLst>
                <a:path extrusionOk="0" h="3496" w="2703">
                  <a:moveTo>
                    <a:pt x="2202" y="1"/>
                  </a:moveTo>
                  <a:lnTo>
                    <a:pt x="935" y="735"/>
                  </a:lnTo>
                  <a:cubicBezTo>
                    <a:pt x="401" y="1135"/>
                    <a:pt x="101" y="1735"/>
                    <a:pt x="34" y="2369"/>
                  </a:cubicBezTo>
                  <a:lnTo>
                    <a:pt x="1" y="3103"/>
                  </a:lnTo>
                  <a:cubicBezTo>
                    <a:pt x="178" y="3392"/>
                    <a:pt x="467" y="3496"/>
                    <a:pt x="791" y="3496"/>
                  </a:cubicBezTo>
                  <a:cubicBezTo>
                    <a:pt x="1628" y="3496"/>
                    <a:pt x="2703" y="2803"/>
                    <a:pt x="2703" y="2803"/>
                  </a:cubicBezTo>
                  <a:lnTo>
                    <a:pt x="2202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66"/>
            <p:cNvSpPr/>
            <p:nvPr/>
          </p:nvSpPr>
          <p:spPr>
            <a:xfrm>
              <a:off x="6129778" y="1599626"/>
              <a:ext cx="128909" cy="139752"/>
            </a:xfrm>
            <a:custGeom>
              <a:rect b="b" l="l" r="r" t="t"/>
              <a:pathLst>
                <a:path extrusionOk="0" h="3003" w="2770">
                  <a:moveTo>
                    <a:pt x="1602" y="1"/>
                  </a:moveTo>
                  <a:lnTo>
                    <a:pt x="1" y="201"/>
                  </a:lnTo>
                  <a:lnTo>
                    <a:pt x="535" y="3003"/>
                  </a:lnTo>
                  <a:lnTo>
                    <a:pt x="2769" y="223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66"/>
            <p:cNvSpPr/>
            <p:nvPr/>
          </p:nvSpPr>
          <p:spPr>
            <a:xfrm>
              <a:off x="4965507" y="1107540"/>
              <a:ext cx="647383" cy="1043231"/>
            </a:xfrm>
            <a:custGeom>
              <a:rect b="b" l="l" r="r" t="t"/>
              <a:pathLst>
                <a:path extrusionOk="0" h="22417" w="13911">
                  <a:moveTo>
                    <a:pt x="6439" y="0"/>
                  </a:moveTo>
                  <a:lnTo>
                    <a:pt x="2770" y="434"/>
                  </a:lnTo>
                  <a:cubicBezTo>
                    <a:pt x="1602" y="567"/>
                    <a:pt x="701" y="1435"/>
                    <a:pt x="535" y="2602"/>
                  </a:cubicBezTo>
                  <a:cubicBezTo>
                    <a:pt x="201" y="5304"/>
                    <a:pt x="34" y="8006"/>
                    <a:pt x="34" y="10741"/>
                  </a:cubicBezTo>
                  <a:cubicBezTo>
                    <a:pt x="1" y="13810"/>
                    <a:pt x="501" y="18313"/>
                    <a:pt x="1102" y="22416"/>
                  </a:cubicBezTo>
                  <a:lnTo>
                    <a:pt x="13411" y="20548"/>
                  </a:lnTo>
                  <a:cubicBezTo>
                    <a:pt x="13177" y="9774"/>
                    <a:pt x="13878" y="6405"/>
                    <a:pt x="13878" y="3570"/>
                  </a:cubicBezTo>
                  <a:cubicBezTo>
                    <a:pt x="13911" y="2402"/>
                    <a:pt x="13144" y="1401"/>
                    <a:pt x="12043" y="1068"/>
                  </a:cubicBezTo>
                  <a:lnTo>
                    <a:pt x="9408" y="301"/>
                  </a:lnTo>
                  <a:lnTo>
                    <a:pt x="64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66"/>
            <p:cNvSpPr/>
            <p:nvPr/>
          </p:nvSpPr>
          <p:spPr>
            <a:xfrm>
              <a:off x="4965507" y="1107540"/>
              <a:ext cx="647383" cy="1043231"/>
            </a:xfrm>
            <a:custGeom>
              <a:rect b="b" l="l" r="r" t="t"/>
              <a:pathLst>
                <a:path extrusionOk="0" h="22417" w="13911">
                  <a:moveTo>
                    <a:pt x="6439" y="0"/>
                  </a:moveTo>
                  <a:lnTo>
                    <a:pt x="2770" y="434"/>
                  </a:lnTo>
                  <a:cubicBezTo>
                    <a:pt x="1602" y="567"/>
                    <a:pt x="701" y="1435"/>
                    <a:pt x="535" y="2602"/>
                  </a:cubicBezTo>
                  <a:cubicBezTo>
                    <a:pt x="201" y="5304"/>
                    <a:pt x="34" y="8006"/>
                    <a:pt x="34" y="10741"/>
                  </a:cubicBezTo>
                  <a:cubicBezTo>
                    <a:pt x="1" y="13810"/>
                    <a:pt x="501" y="18313"/>
                    <a:pt x="1102" y="22416"/>
                  </a:cubicBezTo>
                  <a:lnTo>
                    <a:pt x="13411" y="20548"/>
                  </a:lnTo>
                  <a:cubicBezTo>
                    <a:pt x="13177" y="9774"/>
                    <a:pt x="13878" y="6405"/>
                    <a:pt x="13878" y="3570"/>
                  </a:cubicBezTo>
                  <a:cubicBezTo>
                    <a:pt x="13911" y="2402"/>
                    <a:pt x="13144" y="1401"/>
                    <a:pt x="12043" y="1068"/>
                  </a:cubicBezTo>
                  <a:lnTo>
                    <a:pt x="9408" y="301"/>
                  </a:lnTo>
                  <a:lnTo>
                    <a:pt x="64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66"/>
            <p:cNvSpPr/>
            <p:nvPr/>
          </p:nvSpPr>
          <p:spPr>
            <a:xfrm>
              <a:off x="4905009" y="1177486"/>
              <a:ext cx="253117" cy="466259"/>
            </a:xfrm>
            <a:custGeom>
              <a:rect b="b" l="l" r="r" t="t"/>
              <a:pathLst>
                <a:path extrusionOk="0" h="10019" w="5439">
                  <a:moveTo>
                    <a:pt x="3269" y="0"/>
                  </a:moveTo>
                  <a:cubicBezTo>
                    <a:pt x="3173" y="0"/>
                    <a:pt x="3073" y="11"/>
                    <a:pt x="2969" y="32"/>
                  </a:cubicBezTo>
                  <a:cubicBezTo>
                    <a:pt x="0" y="1933"/>
                    <a:pt x="734" y="8738"/>
                    <a:pt x="2302" y="9672"/>
                  </a:cubicBezTo>
                  <a:cubicBezTo>
                    <a:pt x="2555" y="9824"/>
                    <a:pt x="3038" y="10018"/>
                    <a:pt x="3492" y="10018"/>
                  </a:cubicBezTo>
                  <a:cubicBezTo>
                    <a:pt x="3937" y="10018"/>
                    <a:pt x="4355" y="9832"/>
                    <a:pt x="4503" y="9238"/>
                  </a:cubicBezTo>
                  <a:cubicBezTo>
                    <a:pt x="5430" y="5277"/>
                    <a:pt x="5438" y="0"/>
                    <a:pt x="32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66"/>
            <p:cNvSpPr/>
            <p:nvPr/>
          </p:nvSpPr>
          <p:spPr>
            <a:xfrm>
              <a:off x="4838228" y="1506225"/>
              <a:ext cx="665998" cy="472216"/>
            </a:xfrm>
            <a:custGeom>
              <a:rect b="b" l="l" r="r" t="t"/>
              <a:pathLst>
                <a:path extrusionOk="0" h="10147" w="14311">
                  <a:moveTo>
                    <a:pt x="14311" y="8446"/>
                  </a:moveTo>
                  <a:cubicBezTo>
                    <a:pt x="14311" y="8446"/>
                    <a:pt x="14310" y="8447"/>
                    <a:pt x="14310" y="8448"/>
                  </a:cubicBezTo>
                  <a:lnTo>
                    <a:pt x="14310" y="8448"/>
                  </a:lnTo>
                  <a:cubicBezTo>
                    <a:pt x="14310" y="8447"/>
                    <a:pt x="14311" y="8446"/>
                    <a:pt x="14311" y="8446"/>
                  </a:cubicBezTo>
                  <a:close/>
                  <a:moveTo>
                    <a:pt x="782" y="0"/>
                  </a:moveTo>
                  <a:cubicBezTo>
                    <a:pt x="539" y="0"/>
                    <a:pt x="327" y="42"/>
                    <a:pt x="167" y="140"/>
                  </a:cubicBezTo>
                  <a:cubicBezTo>
                    <a:pt x="67" y="3042"/>
                    <a:pt x="1" y="7111"/>
                    <a:pt x="1168" y="7979"/>
                  </a:cubicBezTo>
                  <a:cubicBezTo>
                    <a:pt x="2469" y="8946"/>
                    <a:pt x="5038" y="9279"/>
                    <a:pt x="6672" y="9446"/>
                  </a:cubicBezTo>
                  <a:cubicBezTo>
                    <a:pt x="8874" y="9646"/>
                    <a:pt x="11075" y="9880"/>
                    <a:pt x="13277" y="10147"/>
                  </a:cubicBezTo>
                  <a:cubicBezTo>
                    <a:pt x="13610" y="9547"/>
                    <a:pt x="13977" y="9047"/>
                    <a:pt x="14310" y="8448"/>
                  </a:cubicBezTo>
                  <a:lnTo>
                    <a:pt x="14310" y="8448"/>
                  </a:lnTo>
                  <a:cubicBezTo>
                    <a:pt x="14297" y="8468"/>
                    <a:pt x="14253" y="8478"/>
                    <a:pt x="14181" y="8478"/>
                  </a:cubicBezTo>
                  <a:cubicBezTo>
                    <a:pt x="13143" y="8478"/>
                    <a:pt x="6352" y="6426"/>
                    <a:pt x="5138" y="5710"/>
                  </a:cubicBezTo>
                  <a:cubicBezTo>
                    <a:pt x="3837" y="4943"/>
                    <a:pt x="4571" y="3675"/>
                    <a:pt x="4404" y="1240"/>
                  </a:cubicBezTo>
                  <a:cubicBezTo>
                    <a:pt x="4404" y="1240"/>
                    <a:pt x="2114" y="0"/>
                    <a:pt x="782" y="0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66"/>
            <p:cNvSpPr/>
            <p:nvPr/>
          </p:nvSpPr>
          <p:spPr>
            <a:xfrm>
              <a:off x="4813377" y="1126714"/>
              <a:ext cx="343074" cy="483850"/>
            </a:xfrm>
            <a:custGeom>
              <a:rect b="b" l="l" r="r" t="t"/>
              <a:pathLst>
                <a:path extrusionOk="0" h="10397" w="7372">
                  <a:moveTo>
                    <a:pt x="5010" y="0"/>
                  </a:moveTo>
                  <a:cubicBezTo>
                    <a:pt x="4699" y="0"/>
                    <a:pt x="4352" y="62"/>
                    <a:pt x="3970" y="189"/>
                  </a:cubicBezTo>
                  <a:cubicBezTo>
                    <a:pt x="1402" y="1023"/>
                    <a:pt x="468" y="5459"/>
                    <a:pt x="1" y="8862"/>
                  </a:cubicBezTo>
                  <a:lnTo>
                    <a:pt x="5338" y="10396"/>
                  </a:lnTo>
                  <a:cubicBezTo>
                    <a:pt x="6005" y="8595"/>
                    <a:pt x="6506" y="6727"/>
                    <a:pt x="6806" y="4859"/>
                  </a:cubicBezTo>
                  <a:cubicBezTo>
                    <a:pt x="7371" y="1891"/>
                    <a:pt x="6739" y="0"/>
                    <a:pt x="5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66"/>
            <p:cNvSpPr/>
            <p:nvPr/>
          </p:nvSpPr>
          <p:spPr>
            <a:xfrm>
              <a:off x="5165804" y="1063702"/>
              <a:ext cx="350846" cy="231710"/>
            </a:xfrm>
            <a:custGeom>
              <a:rect b="b" l="l" r="r" t="t"/>
              <a:pathLst>
                <a:path extrusionOk="0" h="4979" w="7539">
                  <a:moveTo>
                    <a:pt x="2132" y="0"/>
                  </a:moveTo>
                  <a:cubicBezTo>
                    <a:pt x="1220" y="0"/>
                    <a:pt x="220" y="364"/>
                    <a:pt x="67" y="1376"/>
                  </a:cubicBezTo>
                  <a:cubicBezTo>
                    <a:pt x="0" y="1943"/>
                    <a:pt x="167" y="2477"/>
                    <a:pt x="467" y="2910"/>
                  </a:cubicBezTo>
                  <a:cubicBezTo>
                    <a:pt x="801" y="3311"/>
                    <a:pt x="1168" y="3711"/>
                    <a:pt x="1601" y="4045"/>
                  </a:cubicBezTo>
                  <a:cubicBezTo>
                    <a:pt x="2055" y="4438"/>
                    <a:pt x="2619" y="4859"/>
                    <a:pt x="3218" y="4859"/>
                  </a:cubicBezTo>
                  <a:cubicBezTo>
                    <a:pt x="3279" y="4859"/>
                    <a:pt x="3341" y="4854"/>
                    <a:pt x="3402" y="4845"/>
                  </a:cubicBezTo>
                  <a:cubicBezTo>
                    <a:pt x="4070" y="4712"/>
                    <a:pt x="4370" y="4412"/>
                    <a:pt x="4570" y="3678"/>
                  </a:cubicBezTo>
                  <a:cubicBezTo>
                    <a:pt x="5137" y="4512"/>
                    <a:pt x="5170" y="4912"/>
                    <a:pt x="5771" y="4979"/>
                  </a:cubicBezTo>
                  <a:cubicBezTo>
                    <a:pt x="6138" y="4945"/>
                    <a:pt x="6505" y="4745"/>
                    <a:pt x="6738" y="4412"/>
                  </a:cubicBezTo>
                  <a:cubicBezTo>
                    <a:pt x="7138" y="4045"/>
                    <a:pt x="7405" y="3544"/>
                    <a:pt x="7439" y="2977"/>
                  </a:cubicBezTo>
                  <a:cubicBezTo>
                    <a:pt x="7539" y="1876"/>
                    <a:pt x="6638" y="876"/>
                    <a:pt x="5604" y="542"/>
                  </a:cubicBezTo>
                  <a:cubicBezTo>
                    <a:pt x="4537" y="242"/>
                    <a:pt x="3469" y="75"/>
                    <a:pt x="2368" y="8"/>
                  </a:cubicBezTo>
                  <a:cubicBezTo>
                    <a:pt x="2291" y="3"/>
                    <a:pt x="2212" y="0"/>
                    <a:pt x="21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66"/>
            <p:cNvSpPr/>
            <p:nvPr/>
          </p:nvSpPr>
          <p:spPr>
            <a:xfrm>
              <a:off x="5229420" y="882439"/>
              <a:ext cx="235387" cy="343354"/>
            </a:xfrm>
            <a:custGeom>
              <a:rect b="b" l="l" r="r" t="t"/>
              <a:pathLst>
                <a:path extrusionOk="0" h="7378" w="5058">
                  <a:moveTo>
                    <a:pt x="1101" y="1"/>
                  </a:moveTo>
                  <a:lnTo>
                    <a:pt x="1101" y="1"/>
                  </a:lnTo>
                  <a:cubicBezTo>
                    <a:pt x="1268" y="1602"/>
                    <a:pt x="1268" y="3603"/>
                    <a:pt x="301" y="5038"/>
                  </a:cubicBezTo>
                  <a:cubicBezTo>
                    <a:pt x="1" y="5538"/>
                    <a:pt x="67" y="5771"/>
                    <a:pt x="434" y="6205"/>
                  </a:cubicBezTo>
                  <a:cubicBezTo>
                    <a:pt x="1142" y="6945"/>
                    <a:pt x="2097" y="7374"/>
                    <a:pt x="3122" y="7374"/>
                  </a:cubicBezTo>
                  <a:cubicBezTo>
                    <a:pt x="3160" y="7374"/>
                    <a:pt x="3198" y="7374"/>
                    <a:pt x="3236" y="7373"/>
                  </a:cubicBezTo>
                  <a:cubicBezTo>
                    <a:pt x="3298" y="7376"/>
                    <a:pt x="3358" y="7378"/>
                    <a:pt x="3415" y="7378"/>
                  </a:cubicBezTo>
                  <a:cubicBezTo>
                    <a:pt x="5057" y="7378"/>
                    <a:pt x="4862" y="6034"/>
                    <a:pt x="4604" y="5905"/>
                  </a:cubicBezTo>
                  <a:cubicBezTo>
                    <a:pt x="4037" y="5571"/>
                    <a:pt x="3803" y="4904"/>
                    <a:pt x="4037" y="4304"/>
                  </a:cubicBezTo>
                  <a:cubicBezTo>
                    <a:pt x="4104" y="4037"/>
                    <a:pt x="4237" y="3770"/>
                    <a:pt x="4370" y="3536"/>
                  </a:cubicBezTo>
                  <a:lnTo>
                    <a:pt x="2502" y="1502"/>
                  </a:lnTo>
                  <a:lnTo>
                    <a:pt x="1101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66"/>
            <p:cNvSpPr/>
            <p:nvPr/>
          </p:nvSpPr>
          <p:spPr>
            <a:xfrm>
              <a:off x="5348975" y="955410"/>
              <a:ext cx="85396" cy="133563"/>
            </a:xfrm>
            <a:custGeom>
              <a:rect b="b" l="l" r="r" t="t"/>
              <a:pathLst>
                <a:path extrusionOk="0" h="2870" w="1835">
                  <a:moveTo>
                    <a:pt x="167" y="0"/>
                  </a:moveTo>
                  <a:cubicBezTo>
                    <a:pt x="167" y="34"/>
                    <a:pt x="134" y="67"/>
                    <a:pt x="134" y="134"/>
                  </a:cubicBezTo>
                  <a:cubicBezTo>
                    <a:pt x="67" y="334"/>
                    <a:pt x="34" y="567"/>
                    <a:pt x="34" y="801"/>
                  </a:cubicBezTo>
                  <a:cubicBezTo>
                    <a:pt x="0" y="1535"/>
                    <a:pt x="734" y="2502"/>
                    <a:pt x="1435" y="2869"/>
                  </a:cubicBezTo>
                  <a:lnTo>
                    <a:pt x="1468" y="2736"/>
                  </a:lnTo>
                  <a:cubicBezTo>
                    <a:pt x="1535" y="2469"/>
                    <a:pt x="1668" y="2235"/>
                    <a:pt x="1801" y="2002"/>
                  </a:cubicBezTo>
                  <a:lnTo>
                    <a:pt x="1835" y="1968"/>
                  </a:lnTo>
                  <a:lnTo>
                    <a:pt x="1368" y="1468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66"/>
            <p:cNvSpPr/>
            <p:nvPr/>
          </p:nvSpPr>
          <p:spPr>
            <a:xfrm>
              <a:off x="5490215" y="649241"/>
              <a:ext cx="159856" cy="211513"/>
            </a:xfrm>
            <a:custGeom>
              <a:rect b="b" l="l" r="r" t="t"/>
              <a:pathLst>
                <a:path extrusionOk="0" h="4545" w="3435">
                  <a:moveTo>
                    <a:pt x="2121" y="1"/>
                  </a:moveTo>
                  <a:cubicBezTo>
                    <a:pt x="2056" y="1"/>
                    <a:pt x="1993" y="14"/>
                    <a:pt x="1935" y="41"/>
                  </a:cubicBezTo>
                  <a:cubicBezTo>
                    <a:pt x="868" y="1175"/>
                    <a:pt x="1101" y="2410"/>
                    <a:pt x="1" y="4545"/>
                  </a:cubicBezTo>
                  <a:cubicBezTo>
                    <a:pt x="1" y="4545"/>
                    <a:pt x="2169" y="4411"/>
                    <a:pt x="2836" y="2643"/>
                  </a:cubicBezTo>
                  <a:cubicBezTo>
                    <a:pt x="3435" y="1026"/>
                    <a:pt x="2690" y="1"/>
                    <a:pt x="21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66"/>
            <p:cNvSpPr/>
            <p:nvPr/>
          </p:nvSpPr>
          <p:spPr>
            <a:xfrm>
              <a:off x="5268232" y="593675"/>
              <a:ext cx="358665" cy="459837"/>
            </a:xfrm>
            <a:custGeom>
              <a:rect b="b" l="l" r="r" t="t"/>
              <a:pathLst>
                <a:path extrusionOk="0" h="9881" w="7707">
                  <a:moveTo>
                    <a:pt x="3767" y="1"/>
                  </a:moveTo>
                  <a:cubicBezTo>
                    <a:pt x="2514" y="1"/>
                    <a:pt x="1307" y="691"/>
                    <a:pt x="701" y="1902"/>
                  </a:cubicBezTo>
                  <a:cubicBezTo>
                    <a:pt x="468" y="2336"/>
                    <a:pt x="334" y="2836"/>
                    <a:pt x="301" y="3370"/>
                  </a:cubicBezTo>
                  <a:cubicBezTo>
                    <a:pt x="201" y="5872"/>
                    <a:pt x="1" y="7306"/>
                    <a:pt x="1135" y="8707"/>
                  </a:cubicBezTo>
                  <a:cubicBezTo>
                    <a:pt x="1786" y="9515"/>
                    <a:pt x="2671" y="9880"/>
                    <a:pt x="3560" y="9880"/>
                  </a:cubicBezTo>
                  <a:cubicBezTo>
                    <a:pt x="4948" y="9880"/>
                    <a:pt x="6344" y="8991"/>
                    <a:pt x="6872" y="7507"/>
                  </a:cubicBezTo>
                  <a:cubicBezTo>
                    <a:pt x="7639" y="5338"/>
                    <a:pt x="7706" y="1602"/>
                    <a:pt x="5371" y="401"/>
                  </a:cubicBezTo>
                  <a:cubicBezTo>
                    <a:pt x="4858" y="130"/>
                    <a:pt x="4308" y="1"/>
                    <a:pt x="3767" y="1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66"/>
            <p:cNvSpPr/>
            <p:nvPr/>
          </p:nvSpPr>
          <p:spPr>
            <a:xfrm>
              <a:off x="5185954" y="620062"/>
              <a:ext cx="268614" cy="270197"/>
            </a:xfrm>
            <a:custGeom>
              <a:rect b="b" l="l" r="r" t="t"/>
              <a:pathLst>
                <a:path extrusionOk="0" h="5806" w="5772">
                  <a:moveTo>
                    <a:pt x="1950" y="0"/>
                  </a:moveTo>
                  <a:cubicBezTo>
                    <a:pt x="1627" y="0"/>
                    <a:pt x="598" y="808"/>
                    <a:pt x="434" y="1135"/>
                  </a:cubicBezTo>
                  <a:cubicBezTo>
                    <a:pt x="1" y="2136"/>
                    <a:pt x="201" y="3304"/>
                    <a:pt x="901" y="4137"/>
                  </a:cubicBezTo>
                  <a:cubicBezTo>
                    <a:pt x="1168" y="4438"/>
                    <a:pt x="1468" y="4738"/>
                    <a:pt x="1802" y="5005"/>
                  </a:cubicBezTo>
                  <a:lnTo>
                    <a:pt x="3837" y="5805"/>
                  </a:lnTo>
                  <a:lnTo>
                    <a:pt x="3303" y="3637"/>
                  </a:lnTo>
                  <a:lnTo>
                    <a:pt x="4437" y="3003"/>
                  </a:lnTo>
                  <a:lnTo>
                    <a:pt x="5771" y="969"/>
                  </a:lnTo>
                  <a:cubicBezTo>
                    <a:pt x="5771" y="969"/>
                    <a:pt x="2869" y="101"/>
                    <a:pt x="1969" y="1"/>
                  </a:cubicBezTo>
                  <a:cubicBezTo>
                    <a:pt x="1963" y="1"/>
                    <a:pt x="1957" y="0"/>
                    <a:pt x="19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66"/>
            <p:cNvSpPr/>
            <p:nvPr/>
          </p:nvSpPr>
          <p:spPr>
            <a:xfrm>
              <a:off x="5218577" y="457088"/>
              <a:ext cx="484362" cy="237574"/>
            </a:xfrm>
            <a:custGeom>
              <a:rect b="b" l="l" r="r" t="t"/>
              <a:pathLst>
                <a:path extrusionOk="0" h="5105" w="10408">
                  <a:moveTo>
                    <a:pt x="8606" y="1"/>
                  </a:moveTo>
                  <a:cubicBezTo>
                    <a:pt x="8840" y="601"/>
                    <a:pt x="8606" y="1268"/>
                    <a:pt x="8073" y="1602"/>
                  </a:cubicBezTo>
                  <a:cubicBezTo>
                    <a:pt x="7690" y="1805"/>
                    <a:pt x="7276" y="1901"/>
                    <a:pt x="6863" y="1901"/>
                  </a:cubicBezTo>
                  <a:cubicBezTo>
                    <a:pt x="6665" y="1901"/>
                    <a:pt x="6466" y="1879"/>
                    <a:pt x="6271" y="1835"/>
                  </a:cubicBezTo>
                  <a:cubicBezTo>
                    <a:pt x="5571" y="1669"/>
                    <a:pt x="4870" y="1468"/>
                    <a:pt x="4203" y="1235"/>
                  </a:cubicBezTo>
                  <a:cubicBezTo>
                    <a:pt x="3707" y="1086"/>
                    <a:pt x="3138" y="827"/>
                    <a:pt x="2618" y="827"/>
                  </a:cubicBezTo>
                  <a:cubicBezTo>
                    <a:pt x="2438" y="827"/>
                    <a:pt x="2264" y="858"/>
                    <a:pt x="2102" y="935"/>
                  </a:cubicBezTo>
                  <a:cubicBezTo>
                    <a:pt x="134" y="1902"/>
                    <a:pt x="0" y="3570"/>
                    <a:pt x="934" y="4037"/>
                  </a:cubicBezTo>
                  <a:cubicBezTo>
                    <a:pt x="1902" y="4504"/>
                    <a:pt x="3369" y="4537"/>
                    <a:pt x="4403" y="4771"/>
                  </a:cubicBezTo>
                  <a:cubicBezTo>
                    <a:pt x="5171" y="4971"/>
                    <a:pt x="5971" y="5071"/>
                    <a:pt x="6738" y="5104"/>
                  </a:cubicBezTo>
                  <a:cubicBezTo>
                    <a:pt x="7539" y="5104"/>
                    <a:pt x="8339" y="4837"/>
                    <a:pt x="8973" y="4370"/>
                  </a:cubicBezTo>
                  <a:cubicBezTo>
                    <a:pt x="10408" y="3203"/>
                    <a:pt x="10241" y="935"/>
                    <a:pt x="8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66"/>
            <p:cNvSpPr/>
            <p:nvPr/>
          </p:nvSpPr>
          <p:spPr>
            <a:xfrm>
              <a:off x="5222300" y="781267"/>
              <a:ext cx="98753" cy="127792"/>
            </a:xfrm>
            <a:custGeom>
              <a:rect b="b" l="l" r="r" t="t"/>
              <a:pathLst>
                <a:path extrusionOk="0" h="2746" w="2122">
                  <a:moveTo>
                    <a:pt x="877" y="1"/>
                  </a:moveTo>
                  <a:cubicBezTo>
                    <a:pt x="365" y="1"/>
                    <a:pt x="0" y="533"/>
                    <a:pt x="87" y="1140"/>
                  </a:cubicBezTo>
                  <a:cubicBezTo>
                    <a:pt x="154" y="1674"/>
                    <a:pt x="421" y="2208"/>
                    <a:pt x="821" y="2575"/>
                  </a:cubicBezTo>
                  <a:cubicBezTo>
                    <a:pt x="965" y="2693"/>
                    <a:pt x="1113" y="2745"/>
                    <a:pt x="1255" y="2745"/>
                  </a:cubicBezTo>
                  <a:cubicBezTo>
                    <a:pt x="1673" y="2745"/>
                    <a:pt x="2039" y="2297"/>
                    <a:pt x="2088" y="1774"/>
                  </a:cubicBezTo>
                  <a:cubicBezTo>
                    <a:pt x="2122" y="1140"/>
                    <a:pt x="1788" y="206"/>
                    <a:pt x="1121" y="40"/>
                  </a:cubicBezTo>
                  <a:cubicBezTo>
                    <a:pt x="1037" y="13"/>
                    <a:pt x="955" y="1"/>
                    <a:pt x="877" y="1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66"/>
            <p:cNvSpPr/>
            <p:nvPr/>
          </p:nvSpPr>
          <p:spPr>
            <a:xfrm>
              <a:off x="5457639" y="798439"/>
              <a:ext cx="26433" cy="34624"/>
            </a:xfrm>
            <a:custGeom>
              <a:rect b="b" l="l" r="r" t="t"/>
              <a:pathLst>
                <a:path extrusionOk="0" h="744" w="568">
                  <a:moveTo>
                    <a:pt x="299" y="0"/>
                  </a:moveTo>
                  <a:cubicBezTo>
                    <a:pt x="178" y="0"/>
                    <a:pt x="64" y="155"/>
                    <a:pt x="34" y="338"/>
                  </a:cubicBezTo>
                  <a:cubicBezTo>
                    <a:pt x="0" y="538"/>
                    <a:pt x="67" y="738"/>
                    <a:pt x="234" y="738"/>
                  </a:cubicBezTo>
                  <a:cubicBezTo>
                    <a:pt x="247" y="742"/>
                    <a:pt x="261" y="743"/>
                    <a:pt x="274" y="743"/>
                  </a:cubicBezTo>
                  <a:cubicBezTo>
                    <a:pt x="387" y="743"/>
                    <a:pt x="471" y="617"/>
                    <a:pt x="501" y="438"/>
                  </a:cubicBezTo>
                  <a:cubicBezTo>
                    <a:pt x="567" y="271"/>
                    <a:pt x="501" y="71"/>
                    <a:pt x="334" y="4"/>
                  </a:cubicBezTo>
                  <a:cubicBezTo>
                    <a:pt x="322" y="1"/>
                    <a:pt x="311" y="0"/>
                    <a:pt x="2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66"/>
            <p:cNvSpPr/>
            <p:nvPr/>
          </p:nvSpPr>
          <p:spPr>
            <a:xfrm>
              <a:off x="5564722" y="818776"/>
              <a:ext cx="26433" cy="34205"/>
            </a:xfrm>
            <a:custGeom>
              <a:rect b="b" l="l" r="r" t="t"/>
              <a:pathLst>
                <a:path extrusionOk="0" h="735" w="568">
                  <a:moveTo>
                    <a:pt x="334" y="1"/>
                  </a:moveTo>
                  <a:cubicBezTo>
                    <a:pt x="201" y="1"/>
                    <a:pt x="68" y="134"/>
                    <a:pt x="34" y="334"/>
                  </a:cubicBezTo>
                  <a:cubicBezTo>
                    <a:pt x="1" y="535"/>
                    <a:pt x="101" y="735"/>
                    <a:pt x="234" y="735"/>
                  </a:cubicBezTo>
                  <a:cubicBezTo>
                    <a:pt x="401" y="735"/>
                    <a:pt x="535" y="601"/>
                    <a:pt x="535" y="435"/>
                  </a:cubicBezTo>
                  <a:cubicBezTo>
                    <a:pt x="568" y="234"/>
                    <a:pt x="468" y="1"/>
                    <a:pt x="3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66"/>
            <p:cNvSpPr/>
            <p:nvPr/>
          </p:nvSpPr>
          <p:spPr>
            <a:xfrm>
              <a:off x="5515066" y="834320"/>
              <a:ext cx="38859" cy="82418"/>
            </a:xfrm>
            <a:custGeom>
              <a:rect b="b" l="l" r="r" t="t"/>
              <a:pathLst>
                <a:path extrusionOk="0" h="1771" w="835">
                  <a:moveTo>
                    <a:pt x="334" y="0"/>
                  </a:moveTo>
                  <a:lnTo>
                    <a:pt x="0" y="1635"/>
                  </a:lnTo>
                  <a:cubicBezTo>
                    <a:pt x="132" y="1729"/>
                    <a:pt x="295" y="1770"/>
                    <a:pt x="461" y="1770"/>
                  </a:cubicBezTo>
                  <a:cubicBezTo>
                    <a:pt x="589" y="1770"/>
                    <a:pt x="718" y="1745"/>
                    <a:pt x="834" y="1702"/>
                  </a:cubicBezTo>
                  <a:cubicBezTo>
                    <a:pt x="601" y="1168"/>
                    <a:pt x="434" y="601"/>
                    <a:pt x="334" y="0"/>
                  </a:cubicBezTo>
                  <a:close/>
                </a:path>
              </a:pathLst>
            </a:custGeom>
            <a:solidFill>
              <a:srgbClr val="FF56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66"/>
            <p:cNvSpPr/>
            <p:nvPr/>
          </p:nvSpPr>
          <p:spPr>
            <a:xfrm>
              <a:off x="5440560" y="926277"/>
              <a:ext cx="71435" cy="40022"/>
            </a:xfrm>
            <a:custGeom>
              <a:rect b="b" l="l" r="r" t="t"/>
              <a:pathLst>
                <a:path extrusionOk="0" h="860" w="1535">
                  <a:moveTo>
                    <a:pt x="84" y="1"/>
                  </a:moveTo>
                  <a:cubicBezTo>
                    <a:pt x="67" y="1"/>
                    <a:pt x="50" y="9"/>
                    <a:pt x="34" y="26"/>
                  </a:cubicBezTo>
                  <a:cubicBezTo>
                    <a:pt x="0" y="26"/>
                    <a:pt x="0" y="59"/>
                    <a:pt x="34" y="93"/>
                  </a:cubicBezTo>
                  <a:cubicBezTo>
                    <a:pt x="300" y="493"/>
                    <a:pt x="734" y="760"/>
                    <a:pt x="1234" y="860"/>
                  </a:cubicBezTo>
                  <a:lnTo>
                    <a:pt x="1468" y="860"/>
                  </a:lnTo>
                  <a:cubicBezTo>
                    <a:pt x="1501" y="860"/>
                    <a:pt x="1535" y="827"/>
                    <a:pt x="1535" y="793"/>
                  </a:cubicBezTo>
                  <a:cubicBezTo>
                    <a:pt x="1535" y="760"/>
                    <a:pt x="1501" y="726"/>
                    <a:pt x="1468" y="726"/>
                  </a:cubicBezTo>
                  <a:cubicBezTo>
                    <a:pt x="934" y="726"/>
                    <a:pt x="434" y="460"/>
                    <a:pt x="134" y="26"/>
                  </a:cubicBezTo>
                  <a:cubicBezTo>
                    <a:pt x="117" y="9"/>
                    <a:pt x="100" y="1"/>
                    <a:pt x="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66"/>
            <p:cNvSpPr/>
            <p:nvPr/>
          </p:nvSpPr>
          <p:spPr>
            <a:xfrm>
              <a:off x="5438978" y="751809"/>
              <a:ext cx="55938" cy="25130"/>
            </a:xfrm>
            <a:custGeom>
              <a:rect b="b" l="l" r="r" t="t"/>
              <a:pathLst>
                <a:path extrusionOk="0" h="540" w="1202">
                  <a:moveTo>
                    <a:pt x="817" y="1"/>
                  </a:moveTo>
                  <a:cubicBezTo>
                    <a:pt x="539" y="1"/>
                    <a:pt x="266" y="107"/>
                    <a:pt x="68" y="306"/>
                  </a:cubicBezTo>
                  <a:cubicBezTo>
                    <a:pt x="1" y="372"/>
                    <a:pt x="1" y="439"/>
                    <a:pt x="68" y="506"/>
                  </a:cubicBezTo>
                  <a:lnTo>
                    <a:pt x="101" y="539"/>
                  </a:lnTo>
                  <a:cubicBezTo>
                    <a:pt x="134" y="539"/>
                    <a:pt x="201" y="539"/>
                    <a:pt x="234" y="506"/>
                  </a:cubicBezTo>
                  <a:cubicBezTo>
                    <a:pt x="386" y="329"/>
                    <a:pt x="614" y="248"/>
                    <a:pt x="846" y="248"/>
                  </a:cubicBezTo>
                  <a:cubicBezTo>
                    <a:pt x="921" y="248"/>
                    <a:pt x="995" y="256"/>
                    <a:pt x="1068" y="272"/>
                  </a:cubicBezTo>
                  <a:cubicBezTo>
                    <a:pt x="1102" y="272"/>
                    <a:pt x="1168" y="239"/>
                    <a:pt x="1202" y="172"/>
                  </a:cubicBezTo>
                  <a:cubicBezTo>
                    <a:pt x="1202" y="106"/>
                    <a:pt x="1168" y="39"/>
                    <a:pt x="1102" y="39"/>
                  </a:cubicBezTo>
                  <a:cubicBezTo>
                    <a:pt x="1008" y="13"/>
                    <a:pt x="912" y="1"/>
                    <a:pt x="8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66"/>
            <p:cNvSpPr/>
            <p:nvPr/>
          </p:nvSpPr>
          <p:spPr>
            <a:xfrm>
              <a:off x="5577147" y="764467"/>
              <a:ext cx="46631" cy="40395"/>
            </a:xfrm>
            <a:custGeom>
              <a:rect b="b" l="l" r="r" t="t"/>
              <a:pathLst>
                <a:path extrusionOk="0" h="868" w="1002">
                  <a:moveTo>
                    <a:pt x="134" y="0"/>
                  </a:moveTo>
                  <a:cubicBezTo>
                    <a:pt x="67" y="0"/>
                    <a:pt x="1" y="34"/>
                    <a:pt x="1" y="100"/>
                  </a:cubicBezTo>
                  <a:cubicBezTo>
                    <a:pt x="1" y="100"/>
                    <a:pt x="1" y="134"/>
                    <a:pt x="1" y="167"/>
                  </a:cubicBezTo>
                  <a:cubicBezTo>
                    <a:pt x="1" y="201"/>
                    <a:pt x="34" y="234"/>
                    <a:pt x="67" y="234"/>
                  </a:cubicBezTo>
                  <a:cubicBezTo>
                    <a:pt x="368" y="301"/>
                    <a:pt x="634" y="501"/>
                    <a:pt x="735" y="801"/>
                  </a:cubicBezTo>
                  <a:cubicBezTo>
                    <a:pt x="768" y="834"/>
                    <a:pt x="835" y="868"/>
                    <a:pt x="868" y="868"/>
                  </a:cubicBezTo>
                  <a:cubicBezTo>
                    <a:pt x="935" y="834"/>
                    <a:pt x="1001" y="768"/>
                    <a:pt x="968" y="701"/>
                  </a:cubicBezTo>
                  <a:cubicBezTo>
                    <a:pt x="835" y="334"/>
                    <a:pt x="534" y="67"/>
                    <a:pt x="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66"/>
            <p:cNvSpPr/>
            <p:nvPr/>
          </p:nvSpPr>
          <p:spPr>
            <a:xfrm>
              <a:off x="5870565" y="2147370"/>
              <a:ext cx="810357" cy="132260"/>
            </a:xfrm>
            <a:custGeom>
              <a:rect b="b" l="l" r="r" t="t"/>
              <a:pathLst>
                <a:path extrusionOk="0" h="2842" w="17413">
                  <a:moveTo>
                    <a:pt x="17098" y="1"/>
                  </a:moveTo>
                  <a:cubicBezTo>
                    <a:pt x="17081" y="1"/>
                    <a:pt x="17063" y="2"/>
                    <a:pt x="17046" y="6"/>
                  </a:cubicBezTo>
                  <a:lnTo>
                    <a:pt x="300" y="2207"/>
                  </a:lnTo>
                  <a:cubicBezTo>
                    <a:pt x="134" y="2207"/>
                    <a:pt x="0" y="2374"/>
                    <a:pt x="34" y="2541"/>
                  </a:cubicBezTo>
                  <a:cubicBezTo>
                    <a:pt x="34" y="2716"/>
                    <a:pt x="161" y="2814"/>
                    <a:pt x="304" y="2814"/>
                  </a:cubicBezTo>
                  <a:cubicBezTo>
                    <a:pt x="325" y="2814"/>
                    <a:pt x="346" y="2812"/>
                    <a:pt x="367" y="2808"/>
                  </a:cubicBezTo>
                  <a:lnTo>
                    <a:pt x="367" y="2841"/>
                  </a:lnTo>
                  <a:lnTo>
                    <a:pt x="17112" y="639"/>
                  </a:lnTo>
                  <a:cubicBezTo>
                    <a:pt x="17279" y="606"/>
                    <a:pt x="17413" y="439"/>
                    <a:pt x="17379" y="273"/>
                  </a:cubicBezTo>
                  <a:cubicBezTo>
                    <a:pt x="17379" y="123"/>
                    <a:pt x="17245" y="1"/>
                    <a:pt x="170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66"/>
            <p:cNvSpPr/>
            <p:nvPr/>
          </p:nvSpPr>
          <p:spPr>
            <a:xfrm>
              <a:off x="5870565" y="2147370"/>
              <a:ext cx="810357" cy="132260"/>
            </a:xfrm>
            <a:custGeom>
              <a:rect b="b" l="l" r="r" t="t"/>
              <a:pathLst>
                <a:path extrusionOk="0" h="2842" w="17413">
                  <a:moveTo>
                    <a:pt x="17098" y="1"/>
                  </a:moveTo>
                  <a:cubicBezTo>
                    <a:pt x="17081" y="1"/>
                    <a:pt x="17063" y="2"/>
                    <a:pt x="17046" y="6"/>
                  </a:cubicBezTo>
                  <a:lnTo>
                    <a:pt x="300" y="2207"/>
                  </a:lnTo>
                  <a:cubicBezTo>
                    <a:pt x="134" y="2207"/>
                    <a:pt x="0" y="2374"/>
                    <a:pt x="34" y="2541"/>
                  </a:cubicBezTo>
                  <a:cubicBezTo>
                    <a:pt x="34" y="2716"/>
                    <a:pt x="161" y="2814"/>
                    <a:pt x="304" y="2814"/>
                  </a:cubicBezTo>
                  <a:cubicBezTo>
                    <a:pt x="325" y="2814"/>
                    <a:pt x="346" y="2812"/>
                    <a:pt x="367" y="2808"/>
                  </a:cubicBezTo>
                  <a:lnTo>
                    <a:pt x="367" y="2841"/>
                  </a:lnTo>
                  <a:lnTo>
                    <a:pt x="17112" y="639"/>
                  </a:lnTo>
                  <a:cubicBezTo>
                    <a:pt x="17279" y="606"/>
                    <a:pt x="17413" y="439"/>
                    <a:pt x="17379" y="273"/>
                  </a:cubicBezTo>
                  <a:cubicBezTo>
                    <a:pt x="17379" y="123"/>
                    <a:pt x="17245" y="1"/>
                    <a:pt x="170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66"/>
            <p:cNvSpPr/>
            <p:nvPr/>
          </p:nvSpPr>
          <p:spPr>
            <a:xfrm>
              <a:off x="5488680" y="2245424"/>
              <a:ext cx="408320" cy="34205"/>
            </a:xfrm>
            <a:custGeom>
              <a:rect b="b" l="l" r="r" t="t"/>
              <a:pathLst>
                <a:path extrusionOk="0" h="735" w="8774">
                  <a:moveTo>
                    <a:pt x="334" y="0"/>
                  </a:moveTo>
                  <a:cubicBezTo>
                    <a:pt x="167" y="0"/>
                    <a:pt x="34" y="134"/>
                    <a:pt x="34" y="300"/>
                  </a:cubicBezTo>
                  <a:cubicBezTo>
                    <a:pt x="0" y="467"/>
                    <a:pt x="134" y="634"/>
                    <a:pt x="334" y="634"/>
                  </a:cubicBezTo>
                  <a:lnTo>
                    <a:pt x="8440" y="734"/>
                  </a:lnTo>
                  <a:cubicBezTo>
                    <a:pt x="8640" y="734"/>
                    <a:pt x="8773" y="601"/>
                    <a:pt x="8773" y="400"/>
                  </a:cubicBezTo>
                  <a:cubicBezTo>
                    <a:pt x="8773" y="234"/>
                    <a:pt x="8640" y="100"/>
                    <a:pt x="8473" y="100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66"/>
            <p:cNvSpPr/>
            <p:nvPr/>
          </p:nvSpPr>
          <p:spPr>
            <a:xfrm>
              <a:off x="5488680" y="2245424"/>
              <a:ext cx="408320" cy="34205"/>
            </a:xfrm>
            <a:custGeom>
              <a:rect b="b" l="l" r="r" t="t"/>
              <a:pathLst>
                <a:path extrusionOk="0" h="735" w="8774">
                  <a:moveTo>
                    <a:pt x="334" y="0"/>
                  </a:moveTo>
                  <a:cubicBezTo>
                    <a:pt x="167" y="0"/>
                    <a:pt x="34" y="134"/>
                    <a:pt x="34" y="300"/>
                  </a:cubicBezTo>
                  <a:cubicBezTo>
                    <a:pt x="0" y="467"/>
                    <a:pt x="134" y="634"/>
                    <a:pt x="334" y="634"/>
                  </a:cubicBezTo>
                  <a:lnTo>
                    <a:pt x="8440" y="734"/>
                  </a:lnTo>
                  <a:cubicBezTo>
                    <a:pt x="8640" y="734"/>
                    <a:pt x="8773" y="601"/>
                    <a:pt x="8773" y="400"/>
                  </a:cubicBezTo>
                  <a:cubicBezTo>
                    <a:pt x="8773" y="234"/>
                    <a:pt x="8640" y="100"/>
                    <a:pt x="8473" y="100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66"/>
            <p:cNvSpPr/>
            <p:nvPr/>
          </p:nvSpPr>
          <p:spPr>
            <a:xfrm>
              <a:off x="5476254" y="2191068"/>
              <a:ext cx="430053" cy="71482"/>
            </a:xfrm>
            <a:custGeom>
              <a:rect b="b" l="l" r="r" t="t"/>
              <a:pathLst>
                <a:path extrusionOk="0" h="1536" w="9241">
                  <a:moveTo>
                    <a:pt x="8940" y="1"/>
                  </a:moveTo>
                  <a:cubicBezTo>
                    <a:pt x="8940" y="1"/>
                    <a:pt x="1201" y="1035"/>
                    <a:pt x="601" y="1168"/>
                  </a:cubicBezTo>
                  <a:cubicBezTo>
                    <a:pt x="0" y="1268"/>
                    <a:pt x="301" y="1435"/>
                    <a:pt x="301" y="1435"/>
                  </a:cubicBezTo>
                  <a:lnTo>
                    <a:pt x="9240" y="1535"/>
                  </a:lnTo>
                  <a:lnTo>
                    <a:pt x="89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66"/>
            <p:cNvSpPr/>
            <p:nvPr/>
          </p:nvSpPr>
          <p:spPr>
            <a:xfrm>
              <a:off x="5485562" y="2191068"/>
              <a:ext cx="420746" cy="71482"/>
            </a:xfrm>
            <a:custGeom>
              <a:rect b="b" l="l" r="r" t="t"/>
              <a:pathLst>
                <a:path extrusionOk="0" h="1536" w="9041">
                  <a:moveTo>
                    <a:pt x="8740" y="1"/>
                  </a:moveTo>
                  <a:cubicBezTo>
                    <a:pt x="8740" y="1"/>
                    <a:pt x="1201" y="1035"/>
                    <a:pt x="601" y="1135"/>
                  </a:cubicBezTo>
                  <a:cubicBezTo>
                    <a:pt x="1" y="1235"/>
                    <a:pt x="301" y="1435"/>
                    <a:pt x="301" y="1435"/>
                  </a:cubicBezTo>
                  <a:lnTo>
                    <a:pt x="9040" y="1535"/>
                  </a:lnTo>
                  <a:lnTo>
                    <a:pt x="87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66"/>
            <p:cNvSpPr/>
            <p:nvPr/>
          </p:nvSpPr>
          <p:spPr>
            <a:xfrm>
              <a:off x="5485562" y="2191068"/>
              <a:ext cx="420746" cy="71482"/>
            </a:xfrm>
            <a:custGeom>
              <a:rect b="b" l="l" r="r" t="t"/>
              <a:pathLst>
                <a:path extrusionOk="0" h="1536" w="9041">
                  <a:moveTo>
                    <a:pt x="8740" y="1"/>
                  </a:moveTo>
                  <a:cubicBezTo>
                    <a:pt x="8740" y="1"/>
                    <a:pt x="1201" y="1035"/>
                    <a:pt x="601" y="1135"/>
                  </a:cubicBezTo>
                  <a:cubicBezTo>
                    <a:pt x="1" y="1235"/>
                    <a:pt x="301" y="1435"/>
                    <a:pt x="301" y="1435"/>
                  </a:cubicBezTo>
                  <a:lnTo>
                    <a:pt x="9040" y="1535"/>
                  </a:lnTo>
                  <a:lnTo>
                    <a:pt x="87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66"/>
            <p:cNvSpPr/>
            <p:nvPr/>
          </p:nvSpPr>
          <p:spPr>
            <a:xfrm>
              <a:off x="5839524" y="1684929"/>
              <a:ext cx="838280" cy="562080"/>
            </a:xfrm>
            <a:custGeom>
              <a:rect b="b" l="l" r="r" t="t"/>
              <a:pathLst>
                <a:path extrusionOk="0" h="12078" w="18013">
                  <a:moveTo>
                    <a:pt x="16770" y="0"/>
                  </a:moveTo>
                  <a:cubicBezTo>
                    <a:pt x="16751" y="0"/>
                    <a:pt x="16732" y="1"/>
                    <a:pt x="16712" y="2"/>
                  </a:cubicBezTo>
                  <a:lnTo>
                    <a:pt x="16612" y="2"/>
                  </a:lnTo>
                  <a:lnTo>
                    <a:pt x="1001" y="2070"/>
                  </a:lnTo>
                  <a:cubicBezTo>
                    <a:pt x="434" y="2137"/>
                    <a:pt x="0" y="2637"/>
                    <a:pt x="33" y="3205"/>
                  </a:cubicBezTo>
                  <a:lnTo>
                    <a:pt x="367" y="11210"/>
                  </a:lnTo>
                  <a:cubicBezTo>
                    <a:pt x="400" y="11711"/>
                    <a:pt x="801" y="12078"/>
                    <a:pt x="1301" y="12078"/>
                  </a:cubicBezTo>
                  <a:lnTo>
                    <a:pt x="1434" y="12078"/>
                  </a:lnTo>
                  <a:lnTo>
                    <a:pt x="17046" y="10009"/>
                  </a:lnTo>
                  <a:cubicBezTo>
                    <a:pt x="17579" y="9943"/>
                    <a:pt x="18013" y="9442"/>
                    <a:pt x="17980" y="8875"/>
                  </a:cubicBezTo>
                  <a:lnTo>
                    <a:pt x="17646" y="870"/>
                  </a:lnTo>
                  <a:cubicBezTo>
                    <a:pt x="17646" y="389"/>
                    <a:pt x="17246" y="0"/>
                    <a:pt x="16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66"/>
            <p:cNvSpPr/>
            <p:nvPr/>
          </p:nvSpPr>
          <p:spPr>
            <a:xfrm>
              <a:off x="5839524" y="1684929"/>
              <a:ext cx="838280" cy="562080"/>
            </a:xfrm>
            <a:custGeom>
              <a:rect b="b" l="l" r="r" t="t"/>
              <a:pathLst>
                <a:path extrusionOk="0" h="12078" w="18013">
                  <a:moveTo>
                    <a:pt x="16770" y="0"/>
                  </a:moveTo>
                  <a:cubicBezTo>
                    <a:pt x="16751" y="0"/>
                    <a:pt x="16732" y="1"/>
                    <a:pt x="16712" y="2"/>
                  </a:cubicBezTo>
                  <a:lnTo>
                    <a:pt x="16612" y="2"/>
                  </a:lnTo>
                  <a:lnTo>
                    <a:pt x="1001" y="2070"/>
                  </a:lnTo>
                  <a:cubicBezTo>
                    <a:pt x="434" y="2137"/>
                    <a:pt x="0" y="2637"/>
                    <a:pt x="33" y="3205"/>
                  </a:cubicBezTo>
                  <a:lnTo>
                    <a:pt x="367" y="11210"/>
                  </a:lnTo>
                  <a:cubicBezTo>
                    <a:pt x="400" y="11711"/>
                    <a:pt x="801" y="12078"/>
                    <a:pt x="1301" y="12078"/>
                  </a:cubicBezTo>
                  <a:lnTo>
                    <a:pt x="1434" y="12078"/>
                  </a:lnTo>
                  <a:lnTo>
                    <a:pt x="17046" y="10009"/>
                  </a:lnTo>
                  <a:cubicBezTo>
                    <a:pt x="17579" y="9943"/>
                    <a:pt x="18013" y="9442"/>
                    <a:pt x="17980" y="8875"/>
                  </a:cubicBezTo>
                  <a:lnTo>
                    <a:pt x="17646" y="870"/>
                  </a:lnTo>
                  <a:cubicBezTo>
                    <a:pt x="17646" y="389"/>
                    <a:pt x="17246" y="0"/>
                    <a:pt x="167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66"/>
            <p:cNvSpPr/>
            <p:nvPr/>
          </p:nvSpPr>
          <p:spPr>
            <a:xfrm>
              <a:off x="5861257" y="1680368"/>
              <a:ext cx="836744" cy="561987"/>
            </a:xfrm>
            <a:custGeom>
              <a:rect b="b" l="l" r="r" t="t"/>
              <a:pathLst>
                <a:path extrusionOk="0" h="12076" w="17980">
                  <a:moveTo>
                    <a:pt x="16579" y="0"/>
                  </a:moveTo>
                  <a:lnTo>
                    <a:pt x="967" y="2068"/>
                  </a:lnTo>
                  <a:cubicBezTo>
                    <a:pt x="400" y="2135"/>
                    <a:pt x="0" y="2635"/>
                    <a:pt x="33" y="3202"/>
                  </a:cubicBezTo>
                  <a:lnTo>
                    <a:pt x="367" y="11208"/>
                  </a:lnTo>
                  <a:cubicBezTo>
                    <a:pt x="367" y="11709"/>
                    <a:pt x="801" y="12075"/>
                    <a:pt x="1301" y="12075"/>
                  </a:cubicBezTo>
                  <a:lnTo>
                    <a:pt x="1401" y="12075"/>
                  </a:lnTo>
                  <a:lnTo>
                    <a:pt x="17012" y="10041"/>
                  </a:lnTo>
                  <a:cubicBezTo>
                    <a:pt x="17579" y="9941"/>
                    <a:pt x="17980" y="9474"/>
                    <a:pt x="17980" y="8907"/>
                  </a:cubicBezTo>
                  <a:lnTo>
                    <a:pt x="17646" y="901"/>
                  </a:lnTo>
                  <a:cubicBezTo>
                    <a:pt x="17613" y="400"/>
                    <a:pt x="17212" y="0"/>
                    <a:pt x="166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66"/>
            <p:cNvSpPr/>
            <p:nvPr/>
          </p:nvSpPr>
          <p:spPr>
            <a:xfrm>
              <a:off x="5861257" y="1680368"/>
              <a:ext cx="836744" cy="561987"/>
            </a:xfrm>
            <a:custGeom>
              <a:rect b="b" l="l" r="r" t="t"/>
              <a:pathLst>
                <a:path extrusionOk="0" h="12076" w="17980">
                  <a:moveTo>
                    <a:pt x="16579" y="0"/>
                  </a:moveTo>
                  <a:lnTo>
                    <a:pt x="967" y="2068"/>
                  </a:lnTo>
                  <a:cubicBezTo>
                    <a:pt x="400" y="2135"/>
                    <a:pt x="0" y="2635"/>
                    <a:pt x="33" y="3202"/>
                  </a:cubicBezTo>
                  <a:lnTo>
                    <a:pt x="367" y="11208"/>
                  </a:lnTo>
                  <a:cubicBezTo>
                    <a:pt x="367" y="11709"/>
                    <a:pt x="801" y="12075"/>
                    <a:pt x="1301" y="12075"/>
                  </a:cubicBezTo>
                  <a:lnTo>
                    <a:pt x="1401" y="12075"/>
                  </a:lnTo>
                  <a:lnTo>
                    <a:pt x="17012" y="10041"/>
                  </a:lnTo>
                  <a:cubicBezTo>
                    <a:pt x="17579" y="9941"/>
                    <a:pt x="17980" y="9474"/>
                    <a:pt x="17980" y="8907"/>
                  </a:cubicBezTo>
                  <a:lnTo>
                    <a:pt x="17646" y="901"/>
                  </a:lnTo>
                  <a:cubicBezTo>
                    <a:pt x="17613" y="400"/>
                    <a:pt x="17212" y="0"/>
                    <a:pt x="166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66"/>
            <p:cNvSpPr/>
            <p:nvPr/>
          </p:nvSpPr>
          <p:spPr>
            <a:xfrm>
              <a:off x="5411055" y="1381505"/>
              <a:ext cx="333813" cy="406459"/>
            </a:xfrm>
            <a:custGeom>
              <a:rect b="b" l="l" r="r" t="t"/>
              <a:pathLst>
                <a:path extrusionOk="0" h="8734" w="7173">
                  <a:moveTo>
                    <a:pt x="4383" y="528"/>
                  </a:moveTo>
                  <a:cubicBezTo>
                    <a:pt x="4457" y="528"/>
                    <a:pt x="4531" y="536"/>
                    <a:pt x="4604" y="551"/>
                  </a:cubicBezTo>
                  <a:cubicBezTo>
                    <a:pt x="5738" y="785"/>
                    <a:pt x="6238" y="2686"/>
                    <a:pt x="5805" y="4821"/>
                  </a:cubicBezTo>
                  <a:cubicBezTo>
                    <a:pt x="5365" y="6830"/>
                    <a:pt x="4246" y="8308"/>
                    <a:pt x="3198" y="8308"/>
                  </a:cubicBezTo>
                  <a:cubicBezTo>
                    <a:pt x="3133" y="8308"/>
                    <a:pt x="3067" y="8302"/>
                    <a:pt x="3003" y="8290"/>
                  </a:cubicBezTo>
                  <a:cubicBezTo>
                    <a:pt x="1935" y="8057"/>
                    <a:pt x="1401" y="6155"/>
                    <a:pt x="1835" y="4020"/>
                  </a:cubicBezTo>
                  <a:cubicBezTo>
                    <a:pt x="2240" y="2027"/>
                    <a:pt x="3343" y="528"/>
                    <a:pt x="4383" y="528"/>
                  </a:cubicBezTo>
                  <a:close/>
                  <a:moveTo>
                    <a:pt x="3995" y="0"/>
                  </a:moveTo>
                  <a:cubicBezTo>
                    <a:pt x="2451" y="0"/>
                    <a:pt x="955" y="1572"/>
                    <a:pt x="501" y="3720"/>
                  </a:cubicBezTo>
                  <a:cubicBezTo>
                    <a:pt x="0" y="6089"/>
                    <a:pt x="968" y="8324"/>
                    <a:pt x="2669" y="8690"/>
                  </a:cubicBezTo>
                  <a:cubicBezTo>
                    <a:pt x="2820" y="8720"/>
                    <a:pt x="2972" y="8734"/>
                    <a:pt x="3122" y="8734"/>
                  </a:cubicBezTo>
                  <a:cubicBezTo>
                    <a:pt x="4702" y="8734"/>
                    <a:pt x="6215" y="7183"/>
                    <a:pt x="6672" y="5021"/>
                  </a:cubicBezTo>
                  <a:cubicBezTo>
                    <a:pt x="7172" y="2619"/>
                    <a:pt x="6205" y="418"/>
                    <a:pt x="4470" y="51"/>
                  </a:cubicBezTo>
                  <a:cubicBezTo>
                    <a:pt x="4312" y="17"/>
                    <a:pt x="4153" y="0"/>
                    <a:pt x="39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66"/>
            <p:cNvSpPr/>
            <p:nvPr/>
          </p:nvSpPr>
          <p:spPr>
            <a:xfrm>
              <a:off x="5476254" y="1406031"/>
              <a:ext cx="225148" cy="360852"/>
            </a:xfrm>
            <a:custGeom>
              <a:rect b="b" l="l" r="r" t="t"/>
              <a:pathLst>
                <a:path extrusionOk="0" h="7754" w="4838">
                  <a:moveTo>
                    <a:pt x="2978" y="1"/>
                  </a:moveTo>
                  <a:cubicBezTo>
                    <a:pt x="1939" y="1"/>
                    <a:pt x="838" y="1469"/>
                    <a:pt x="434" y="3460"/>
                  </a:cubicBezTo>
                  <a:cubicBezTo>
                    <a:pt x="0" y="5595"/>
                    <a:pt x="501" y="7530"/>
                    <a:pt x="1602" y="7730"/>
                  </a:cubicBezTo>
                  <a:cubicBezTo>
                    <a:pt x="1676" y="7746"/>
                    <a:pt x="1751" y="7753"/>
                    <a:pt x="1826" y="7753"/>
                  </a:cubicBezTo>
                  <a:cubicBezTo>
                    <a:pt x="2865" y="7753"/>
                    <a:pt x="3966" y="6285"/>
                    <a:pt x="4370" y="4294"/>
                  </a:cubicBezTo>
                  <a:cubicBezTo>
                    <a:pt x="4837" y="2159"/>
                    <a:pt x="4337" y="224"/>
                    <a:pt x="3203" y="24"/>
                  </a:cubicBezTo>
                  <a:cubicBezTo>
                    <a:pt x="3128" y="9"/>
                    <a:pt x="3053" y="1"/>
                    <a:pt x="29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66"/>
            <p:cNvSpPr/>
            <p:nvPr/>
          </p:nvSpPr>
          <p:spPr>
            <a:xfrm>
              <a:off x="5425017" y="1776607"/>
              <a:ext cx="110294" cy="289882"/>
            </a:xfrm>
            <a:custGeom>
              <a:rect b="b" l="l" r="r" t="t"/>
              <a:pathLst>
                <a:path extrusionOk="0" h="6229" w="2370">
                  <a:moveTo>
                    <a:pt x="1802" y="0"/>
                  </a:moveTo>
                  <a:lnTo>
                    <a:pt x="1" y="5771"/>
                  </a:lnTo>
                  <a:cubicBezTo>
                    <a:pt x="1" y="5771"/>
                    <a:pt x="44" y="6228"/>
                    <a:pt x="518" y="6228"/>
                  </a:cubicBezTo>
                  <a:cubicBezTo>
                    <a:pt x="631" y="6228"/>
                    <a:pt x="768" y="6202"/>
                    <a:pt x="935" y="6138"/>
                  </a:cubicBezTo>
                  <a:cubicBezTo>
                    <a:pt x="1769" y="5771"/>
                    <a:pt x="2369" y="200"/>
                    <a:pt x="2369" y="200"/>
                  </a:cubicBezTo>
                  <a:lnTo>
                    <a:pt x="18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66"/>
            <p:cNvSpPr/>
            <p:nvPr/>
          </p:nvSpPr>
          <p:spPr>
            <a:xfrm>
              <a:off x="5344321" y="1830916"/>
              <a:ext cx="139752" cy="157995"/>
            </a:xfrm>
            <a:custGeom>
              <a:rect b="b" l="l" r="r" t="t"/>
              <a:pathLst>
                <a:path extrusionOk="0" h="3395" w="3003">
                  <a:moveTo>
                    <a:pt x="3002" y="1"/>
                  </a:moveTo>
                  <a:lnTo>
                    <a:pt x="1735" y="401"/>
                  </a:lnTo>
                  <a:cubicBezTo>
                    <a:pt x="1034" y="601"/>
                    <a:pt x="601" y="1302"/>
                    <a:pt x="334" y="1936"/>
                  </a:cubicBezTo>
                  <a:lnTo>
                    <a:pt x="0" y="2636"/>
                  </a:lnTo>
                  <a:cubicBezTo>
                    <a:pt x="92" y="3233"/>
                    <a:pt x="732" y="3394"/>
                    <a:pt x="1397" y="3394"/>
                  </a:cubicBezTo>
                  <a:cubicBezTo>
                    <a:pt x="2182" y="3394"/>
                    <a:pt x="3002" y="3170"/>
                    <a:pt x="3002" y="3170"/>
                  </a:cubicBezTo>
                  <a:lnTo>
                    <a:pt x="3002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66"/>
            <p:cNvSpPr/>
            <p:nvPr/>
          </p:nvSpPr>
          <p:spPr>
            <a:xfrm>
              <a:off x="5484026" y="1829380"/>
              <a:ext cx="91632" cy="149060"/>
            </a:xfrm>
            <a:custGeom>
              <a:rect b="b" l="l" r="r" t="t"/>
              <a:pathLst>
                <a:path extrusionOk="0" h="3203" w="1969">
                  <a:moveTo>
                    <a:pt x="0" y="0"/>
                  </a:moveTo>
                  <a:lnTo>
                    <a:pt x="0" y="3203"/>
                  </a:lnTo>
                  <a:lnTo>
                    <a:pt x="1668" y="2636"/>
                  </a:lnTo>
                  <a:lnTo>
                    <a:pt x="1968" y="8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66"/>
            <p:cNvSpPr/>
            <p:nvPr/>
          </p:nvSpPr>
          <p:spPr>
            <a:xfrm>
              <a:off x="6174826" y="1098233"/>
              <a:ext cx="1582" cy="47"/>
            </a:xfrm>
            <a:custGeom>
              <a:rect b="b" l="l" r="r" t="t"/>
              <a:pathLst>
                <a:path extrusionOk="0" h="1" w="34">
                  <a:moveTo>
                    <a:pt x="34" y="0"/>
                  </a:moveTo>
                  <a:lnTo>
                    <a:pt x="34" y="0"/>
                  </a:lnTo>
                  <a:lnTo>
                    <a:pt x="0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66"/>
            <p:cNvSpPr/>
            <p:nvPr/>
          </p:nvSpPr>
          <p:spPr>
            <a:xfrm>
              <a:off x="3759397" y="535007"/>
              <a:ext cx="648295" cy="76800"/>
            </a:xfrm>
            <a:custGeom>
              <a:rect b="b" l="l" r="r" t="t"/>
              <a:pathLst>
                <a:path extrusionOk="0" h="1257" w="12785">
                  <a:moveTo>
                    <a:pt x="617" y="1"/>
                  </a:moveTo>
                  <a:cubicBezTo>
                    <a:pt x="7" y="1"/>
                    <a:pt x="1" y="1256"/>
                    <a:pt x="597" y="1256"/>
                  </a:cubicBezTo>
                  <a:cubicBezTo>
                    <a:pt x="631" y="1256"/>
                    <a:pt x="667" y="1252"/>
                    <a:pt x="705" y="1243"/>
                  </a:cubicBezTo>
                  <a:lnTo>
                    <a:pt x="12080" y="1243"/>
                  </a:lnTo>
                  <a:cubicBezTo>
                    <a:pt x="12118" y="1252"/>
                    <a:pt x="12154" y="1256"/>
                    <a:pt x="12188" y="1256"/>
                  </a:cubicBezTo>
                  <a:cubicBezTo>
                    <a:pt x="12784" y="1256"/>
                    <a:pt x="12778" y="1"/>
                    <a:pt x="12168" y="1"/>
                  </a:cubicBezTo>
                  <a:cubicBezTo>
                    <a:pt x="12140" y="1"/>
                    <a:pt x="12111" y="4"/>
                    <a:pt x="12080" y="9"/>
                  </a:cubicBezTo>
                  <a:lnTo>
                    <a:pt x="705" y="9"/>
                  </a:lnTo>
                  <a:cubicBezTo>
                    <a:pt x="675" y="4"/>
                    <a:pt x="645" y="1"/>
                    <a:pt x="6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66"/>
            <p:cNvSpPr/>
            <p:nvPr/>
          </p:nvSpPr>
          <p:spPr>
            <a:xfrm>
              <a:off x="3759397" y="689962"/>
              <a:ext cx="648295" cy="78510"/>
            </a:xfrm>
            <a:custGeom>
              <a:rect b="b" l="l" r="r" t="t"/>
              <a:pathLst>
                <a:path extrusionOk="0" h="1285" w="12785">
                  <a:moveTo>
                    <a:pt x="617" y="0"/>
                  </a:moveTo>
                  <a:cubicBezTo>
                    <a:pt x="1" y="0"/>
                    <a:pt x="1" y="1284"/>
                    <a:pt x="617" y="1284"/>
                  </a:cubicBezTo>
                  <a:cubicBezTo>
                    <a:pt x="645" y="1284"/>
                    <a:pt x="675" y="1281"/>
                    <a:pt x="705" y="1276"/>
                  </a:cubicBezTo>
                  <a:lnTo>
                    <a:pt x="12080" y="1276"/>
                  </a:lnTo>
                  <a:cubicBezTo>
                    <a:pt x="12111" y="1281"/>
                    <a:pt x="12140" y="1284"/>
                    <a:pt x="12168" y="1284"/>
                  </a:cubicBezTo>
                  <a:cubicBezTo>
                    <a:pt x="12784" y="1284"/>
                    <a:pt x="12784" y="0"/>
                    <a:pt x="12168" y="0"/>
                  </a:cubicBezTo>
                  <a:cubicBezTo>
                    <a:pt x="12140" y="0"/>
                    <a:pt x="12111" y="3"/>
                    <a:pt x="12080" y="8"/>
                  </a:cubicBezTo>
                  <a:lnTo>
                    <a:pt x="705" y="8"/>
                  </a:lnTo>
                  <a:cubicBezTo>
                    <a:pt x="675" y="3"/>
                    <a:pt x="645" y="0"/>
                    <a:pt x="6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66"/>
            <p:cNvSpPr/>
            <p:nvPr/>
          </p:nvSpPr>
          <p:spPr>
            <a:xfrm>
              <a:off x="3759397" y="842779"/>
              <a:ext cx="648295" cy="78510"/>
            </a:xfrm>
            <a:custGeom>
              <a:rect b="b" l="l" r="r" t="t"/>
              <a:pathLst>
                <a:path extrusionOk="0" h="1285" w="12785">
                  <a:moveTo>
                    <a:pt x="617" y="1"/>
                  </a:moveTo>
                  <a:cubicBezTo>
                    <a:pt x="1" y="1"/>
                    <a:pt x="1" y="1285"/>
                    <a:pt x="617" y="1285"/>
                  </a:cubicBezTo>
                  <a:cubicBezTo>
                    <a:pt x="645" y="1285"/>
                    <a:pt x="675" y="1282"/>
                    <a:pt x="705" y="1277"/>
                  </a:cubicBezTo>
                  <a:lnTo>
                    <a:pt x="12080" y="1277"/>
                  </a:lnTo>
                  <a:cubicBezTo>
                    <a:pt x="12111" y="1282"/>
                    <a:pt x="12140" y="1285"/>
                    <a:pt x="12168" y="1285"/>
                  </a:cubicBezTo>
                  <a:cubicBezTo>
                    <a:pt x="12784" y="1285"/>
                    <a:pt x="12784" y="1"/>
                    <a:pt x="12168" y="1"/>
                  </a:cubicBezTo>
                  <a:cubicBezTo>
                    <a:pt x="12140" y="1"/>
                    <a:pt x="12111" y="3"/>
                    <a:pt x="12080" y="9"/>
                  </a:cubicBezTo>
                  <a:lnTo>
                    <a:pt x="705" y="9"/>
                  </a:lnTo>
                  <a:cubicBezTo>
                    <a:pt x="675" y="3"/>
                    <a:pt x="645" y="1"/>
                    <a:pt x="6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66"/>
            <p:cNvSpPr/>
            <p:nvPr/>
          </p:nvSpPr>
          <p:spPr>
            <a:xfrm>
              <a:off x="3478838" y="258336"/>
              <a:ext cx="1200956" cy="1114846"/>
            </a:xfrm>
            <a:custGeom>
              <a:rect b="b" l="l" r="r" t="t"/>
              <a:pathLst>
                <a:path extrusionOk="0" fill="none" h="18247" w="23684">
                  <a:moveTo>
                    <a:pt x="23684" y="7806"/>
                  </a:moveTo>
                  <a:cubicBezTo>
                    <a:pt x="23684" y="9774"/>
                    <a:pt x="22516" y="11609"/>
                    <a:pt x="20648" y="12976"/>
                  </a:cubicBezTo>
                  <a:lnTo>
                    <a:pt x="20648" y="17580"/>
                  </a:lnTo>
                  <a:cubicBezTo>
                    <a:pt x="20682" y="18013"/>
                    <a:pt x="20115" y="18247"/>
                    <a:pt x="19815" y="17913"/>
                  </a:cubicBezTo>
                  <a:lnTo>
                    <a:pt x="15411" y="15211"/>
                  </a:lnTo>
                  <a:cubicBezTo>
                    <a:pt x="14211" y="15445"/>
                    <a:pt x="13043" y="15578"/>
                    <a:pt x="11842" y="15578"/>
                  </a:cubicBezTo>
                  <a:cubicBezTo>
                    <a:pt x="5304" y="15578"/>
                    <a:pt x="0" y="12076"/>
                    <a:pt x="0" y="7773"/>
                  </a:cubicBezTo>
                  <a:cubicBezTo>
                    <a:pt x="0" y="3503"/>
                    <a:pt x="5304" y="1"/>
                    <a:pt x="11842" y="1"/>
                  </a:cubicBezTo>
                  <a:cubicBezTo>
                    <a:pt x="18347" y="1"/>
                    <a:pt x="23684" y="3503"/>
                    <a:pt x="23684" y="7806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95" name="Google Shape;1995;p66"/>
            <p:cNvGrpSpPr/>
            <p:nvPr/>
          </p:nvGrpSpPr>
          <p:grpSpPr>
            <a:xfrm flipH="1">
              <a:off x="6736754" y="697798"/>
              <a:ext cx="1131023" cy="963508"/>
              <a:chOff x="3307241" y="455896"/>
              <a:chExt cx="1255159" cy="1069257"/>
            </a:xfrm>
          </p:grpSpPr>
          <p:sp>
            <p:nvSpPr>
              <p:cNvPr id="1996" name="Google Shape;1996;p66"/>
              <p:cNvSpPr/>
              <p:nvPr/>
            </p:nvSpPr>
            <p:spPr>
              <a:xfrm flipH="1">
                <a:off x="3307241" y="455896"/>
                <a:ext cx="1255159" cy="1069257"/>
              </a:xfrm>
              <a:custGeom>
                <a:rect b="b" l="l" r="r" t="t"/>
                <a:pathLst>
                  <a:path extrusionOk="0" h="20149" w="23651">
                    <a:moveTo>
                      <a:pt x="22240" y="433"/>
                    </a:moveTo>
                    <a:cubicBezTo>
                      <a:pt x="22781" y="433"/>
                      <a:pt x="23217" y="889"/>
                      <a:pt x="23217" y="1469"/>
                    </a:cubicBezTo>
                    <a:lnTo>
                      <a:pt x="23217" y="14745"/>
                    </a:lnTo>
                    <a:cubicBezTo>
                      <a:pt x="23217" y="15312"/>
                      <a:pt x="22750" y="15779"/>
                      <a:pt x="22183" y="15779"/>
                    </a:cubicBezTo>
                    <a:lnTo>
                      <a:pt x="8473" y="15779"/>
                    </a:lnTo>
                    <a:lnTo>
                      <a:pt x="3570" y="19582"/>
                    </a:lnTo>
                    <a:cubicBezTo>
                      <a:pt x="3435" y="19687"/>
                      <a:pt x="3282" y="19735"/>
                      <a:pt x="3132" y="19735"/>
                    </a:cubicBezTo>
                    <a:cubicBezTo>
                      <a:pt x="2761" y="19735"/>
                      <a:pt x="2412" y="19442"/>
                      <a:pt x="2436" y="19015"/>
                    </a:cubicBezTo>
                    <a:lnTo>
                      <a:pt x="2436" y="15779"/>
                    </a:lnTo>
                    <a:lnTo>
                      <a:pt x="1468" y="15779"/>
                    </a:lnTo>
                    <a:cubicBezTo>
                      <a:pt x="868" y="15779"/>
                      <a:pt x="401" y="15312"/>
                      <a:pt x="401" y="14745"/>
                    </a:cubicBezTo>
                    <a:lnTo>
                      <a:pt x="401" y="1469"/>
                    </a:lnTo>
                    <a:cubicBezTo>
                      <a:pt x="401" y="868"/>
                      <a:pt x="868" y="435"/>
                      <a:pt x="1435" y="435"/>
                    </a:cubicBezTo>
                    <a:lnTo>
                      <a:pt x="22183" y="435"/>
                    </a:lnTo>
                    <a:cubicBezTo>
                      <a:pt x="22202" y="434"/>
                      <a:pt x="22221" y="433"/>
                      <a:pt x="22240" y="433"/>
                    </a:cubicBezTo>
                    <a:close/>
                    <a:moveTo>
                      <a:pt x="1435" y="1"/>
                    </a:moveTo>
                    <a:cubicBezTo>
                      <a:pt x="634" y="1"/>
                      <a:pt x="1" y="668"/>
                      <a:pt x="1" y="1469"/>
                    </a:cubicBezTo>
                    <a:lnTo>
                      <a:pt x="1" y="14745"/>
                    </a:lnTo>
                    <a:cubicBezTo>
                      <a:pt x="1" y="15545"/>
                      <a:pt x="634" y="16213"/>
                      <a:pt x="1468" y="16213"/>
                    </a:cubicBezTo>
                    <a:lnTo>
                      <a:pt x="2002" y="16213"/>
                    </a:lnTo>
                    <a:lnTo>
                      <a:pt x="2002" y="19015"/>
                    </a:lnTo>
                    <a:cubicBezTo>
                      <a:pt x="2002" y="19648"/>
                      <a:pt x="2502" y="20149"/>
                      <a:pt x="3136" y="20149"/>
                    </a:cubicBezTo>
                    <a:cubicBezTo>
                      <a:pt x="3403" y="20149"/>
                      <a:pt x="3636" y="20082"/>
                      <a:pt x="3837" y="19915"/>
                    </a:cubicBezTo>
                    <a:lnTo>
                      <a:pt x="8640" y="16213"/>
                    </a:lnTo>
                    <a:lnTo>
                      <a:pt x="22183" y="16213"/>
                    </a:lnTo>
                    <a:cubicBezTo>
                      <a:pt x="22984" y="16213"/>
                      <a:pt x="23651" y="15545"/>
                      <a:pt x="23651" y="14745"/>
                    </a:cubicBezTo>
                    <a:lnTo>
                      <a:pt x="23651" y="1469"/>
                    </a:lnTo>
                    <a:cubicBezTo>
                      <a:pt x="23651" y="668"/>
                      <a:pt x="22984" y="1"/>
                      <a:pt x="2218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7" name="Google Shape;1997;p66"/>
              <p:cNvSpPr/>
              <p:nvPr/>
            </p:nvSpPr>
            <p:spPr>
              <a:xfrm flipH="1">
                <a:off x="3599131" y="717471"/>
                <a:ext cx="678235" cy="68192"/>
              </a:xfrm>
              <a:custGeom>
                <a:rect b="b" l="l" r="r" t="t"/>
                <a:pathLst>
                  <a:path extrusionOk="0" h="1285" w="12780">
                    <a:moveTo>
                      <a:pt x="12163" y="1"/>
                    </a:moveTo>
                    <a:cubicBezTo>
                      <a:pt x="12135" y="1"/>
                      <a:pt x="12106" y="3"/>
                      <a:pt x="12075" y="9"/>
                    </a:cubicBezTo>
                    <a:lnTo>
                      <a:pt x="667" y="9"/>
                    </a:lnTo>
                    <a:cubicBezTo>
                      <a:pt x="0" y="142"/>
                      <a:pt x="0" y="1143"/>
                      <a:pt x="667" y="1276"/>
                    </a:cubicBezTo>
                    <a:lnTo>
                      <a:pt x="12075" y="1276"/>
                    </a:lnTo>
                    <a:cubicBezTo>
                      <a:pt x="12106" y="1282"/>
                      <a:pt x="12135" y="1285"/>
                      <a:pt x="12163" y="1285"/>
                    </a:cubicBezTo>
                    <a:cubicBezTo>
                      <a:pt x="12780" y="1285"/>
                      <a:pt x="12780" y="1"/>
                      <a:pt x="121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8" name="Google Shape;1998;p66"/>
              <p:cNvSpPr/>
              <p:nvPr/>
            </p:nvSpPr>
            <p:spPr>
              <a:xfrm flipH="1">
                <a:off x="3599449" y="851787"/>
                <a:ext cx="677916" cy="66865"/>
              </a:xfrm>
              <a:custGeom>
                <a:rect b="b" l="l" r="r" t="t"/>
                <a:pathLst>
                  <a:path extrusionOk="0" h="1260" w="12774">
                    <a:moveTo>
                      <a:pt x="12181" y="1"/>
                    </a:moveTo>
                    <a:cubicBezTo>
                      <a:pt x="12148" y="1"/>
                      <a:pt x="12112" y="5"/>
                      <a:pt x="12075" y="13"/>
                    </a:cubicBezTo>
                    <a:lnTo>
                      <a:pt x="667" y="13"/>
                    </a:lnTo>
                    <a:cubicBezTo>
                      <a:pt x="0" y="146"/>
                      <a:pt x="0" y="1114"/>
                      <a:pt x="667" y="1247"/>
                    </a:cubicBezTo>
                    <a:lnTo>
                      <a:pt x="12075" y="1247"/>
                    </a:lnTo>
                    <a:cubicBezTo>
                      <a:pt x="12112" y="1256"/>
                      <a:pt x="12148" y="1260"/>
                      <a:pt x="12181" y="1260"/>
                    </a:cubicBezTo>
                    <a:cubicBezTo>
                      <a:pt x="12774" y="1260"/>
                      <a:pt x="12774" y="1"/>
                      <a:pt x="121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9" name="Google Shape;1999;p66"/>
              <p:cNvSpPr/>
              <p:nvPr/>
            </p:nvSpPr>
            <p:spPr>
              <a:xfrm flipH="1">
                <a:off x="3599131" y="984776"/>
                <a:ext cx="678235" cy="68192"/>
              </a:xfrm>
              <a:custGeom>
                <a:rect b="b" l="l" r="r" t="t"/>
                <a:pathLst>
                  <a:path extrusionOk="0" h="1285" w="12780">
                    <a:moveTo>
                      <a:pt x="12163" y="1"/>
                    </a:moveTo>
                    <a:cubicBezTo>
                      <a:pt x="12135" y="1"/>
                      <a:pt x="12106" y="3"/>
                      <a:pt x="12075" y="9"/>
                    </a:cubicBezTo>
                    <a:lnTo>
                      <a:pt x="667" y="9"/>
                    </a:lnTo>
                    <a:cubicBezTo>
                      <a:pt x="0" y="142"/>
                      <a:pt x="0" y="1110"/>
                      <a:pt x="667" y="1276"/>
                    </a:cubicBezTo>
                    <a:lnTo>
                      <a:pt x="12075" y="1276"/>
                    </a:lnTo>
                    <a:cubicBezTo>
                      <a:pt x="12106" y="1282"/>
                      <a:pt x="12135" y="1285"/>
                      <a:pt x="12163" y="1285"/>
                    </a:cubicBezTo>
                    <a:cubicBezTo>
                      <a:pt x="12780" y="1285"/>
                      <a:pt x="12780" y="1"/>
                      <a:pt x="121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p67"/>
          <p:cNvSpPr txBox="1"/>
          <p:nvPr>
            <p:ph idx="2" type="title"/>
          </p:nvPr>
        </p:nvSpPr>
        <p:spPr>
          <a:xfrm>
            <a:off x="678000" y="1990150"/>
            <a:ext cx="6018900" cy="8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Благодарим на нашия ментор</a:t>
            </a:r>
            <a:r>
              <a:rPr lang="en"/>
              <a:t> Християн Тодоров!</a:t>
            </a:r>
            <a:endParaRPr/>
          </a:p>
        </p:txBody>
      </p:sp>
      <p:pic>
        <p:nvPicPr>
          <p:cNvPr id="2005" name="Google Shape;200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0575" y="155850"/>
            <a:ext cx="2731950" cy="272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p68"/>
          <p:cNvSpPr txBox="1"/>
          <p:nvPr>
            <p:ph type="ctrTitle"/>
          </p:nvPr>
        </p:nvSpPr>
        <p:spPr>
          <a:xfrm>
            <a:off x="830425" y="2090725"/>
            <a:ext cx="6274800" cy="75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Благодаря за вниманието!</a:t>
            </a:r>
            <a:endParaRPr/>
          </a:p>
        </p:txBody>
      </p:sp>
      <p:grpSp>
        <p:nvGrpSpPr>
          <p:cNvPr id="2011" name="Google Shape;2011;p68"/>
          <p:cNvGrpSpPr/>
          <p:nvPr/>
        </p:nvGrpSpPr>
        <p:grpSpPr>
          <a:xfrm>
            <a:off x="3131646" y="966455"/>
            <a:ext cx="3602579" cy="3789410"/>
            <a:chOff x="1758586" y="642937"/>
            <a:chExt cx="3548290" cy="3732306"/>
          </a:xfrm>
        </p:grpSpPr>
        <p:sp>
          <p:nvSpPr>
            <p:cNvPr id="2012" name="Google Shape;2012;p68"/>
            <p:cNvSpPr/>
            <p:nvPr/>
          </p:nvSpPr>
          <p:spPr>
            <a:xfrm flipH="1">
              <a:off x="4040164" y="784559"/>
              <a:ext cx="133869" cy="548950"/>
            </a:xfrm>
            <a:custGeom>
              <a:rect b="b" l="l" r="r" t="t"/>
              <a:pathLst>
                <a:path extrusionOk="0" h="20249" w="4938">
                  <a:moveTo>
                    <a:pt x="1401" y="0"/>
                  </a:moveTo>
                  <a:cubicBezTo>
                    <a:pt x="601" y="0"/>
                    <a:pt x="0" y="701"/>
                    <a:pt x="100" y="1468"/>
                  </a:cubicBezTo>
                  <a:lnTo>
                    <a:pt x="2235" y="19081"/>
                  </a:lnTo>
                  <a:cubicBezTo>
                    <a:pt x="2302" y="19748"/>
                    <a:pt x="2869" y="20248"/>
                    <a:pt x="3536" y="20248"/>
                  </a:cubicBezTo>
                  <a:cubicBezTo>
                    <a:pt x="4303" y="20248"/>
                    <a:pt x="4937" y="19548"/>
                    <a:pt x="4837" y="18780"/>
                  </a:cubicBezTo>
                  <a:lnTo>
                    <a:pt x="2702" y="1168"/>
                  </a:lnTo>
                  <a:cubicBezTo>
                    <a:pt x="2635" y="501"/>
                    <a:pt x="2068" y="0"/>
                    <a:pt x="14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68"/>
            <p:cNvSpPr/>
            <p:nvPr/>
          </p:nvSpPr>
          <p:spPr>
            <a:xfrm flipH="1">
              <a:off x="2189396" y="4135016"/>
              <a:ext cx="3117480" cy="240226"/>
            </a:xfrm>
            <a:custGeom>
              <a:rect b="b" l="l" r="r" t="t"/>
              <a:pathLst>
                <a:path extrusionOk="0" h="9441" w="161716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68"/>
            <p:cNvSpPr/>
            <p:nvPr/>
          </p:nvSpPr>
          <p:spPr>
            <a:xfrm flipH="1">
              <a:off x="3939802" y="842439"/>
              <a:ext cx="19004" cy="25348"/>
            </a:xfrm>
            <a:custGeom>
              <a:rect b="b" l="l" r="r" t="t"/>
              <a:pathLst>
                <a:path extrusionOk="0" h="935" w="701">
                  <a:moveTo>
                    <a:pt x="267" y="0"/>
                  </a:moveTo>
                  <a:cubicBezTo>
                    <a:pt x="100" y="0"/>
                    <a:pt x="0" y="267"/>
                    <a:pt x="34" y="501"/>
                  </a:cubicBezTo>
                  <a:cubicBezTo>
                    <a:pt x="100" y="767"/>
                    <a:pt x="267" y="934"/>
                    <a:pt x="434" y="934"/>
                  </a:cubicBezTo>
                  <a:cubicBezTo>
                    <a:pt x="601" y="934"/>
                    <a:pt x="701" y="667"/>
                    <a:pt x="634" y="401"/>
                  </a:cubicBezTo>
                  <a:cubicBezTo>
                    <a:pt x="601" y="134"/>
                    <a:pt x="434" y="0"/>
                    <a:pt x="2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68"/>
            <p:cNvSpPr/>
            <p:nvPr/>
          </p:nvSpPr>
          <p:spPr>
            <a:xfrm flipH="1">
              <a:off x="3909060" y="867760"/>
              <a:ext cx="43430" cy="65227"/>
            </a:xfrm>
            <a:custGeom>
              <a:rect b="b" l="l" r="r" t="t"/>
              <a:pathLst>
                <a:path extrusionOk="0" h="2406" w="1602">
                  <a:moveTo>
                    <a:pt x="1" y="0"/>
                  </a:moveTo>
                  <a:lnTo>
                    <a:pt x="401" y="2402"/>
                  </a:lnTo>
                  <a:cubicBezTo>
                    <a:pt x="435" y="2404"/>
                    <a:pt x="469" y="2406"/>
                    <a:pt x="503" y="2406"/>
                  </a:cubicBezTo>
                  <a:cubicBezTo>
                    <a:pt x="931" y="2406"/>
                    <a:pt x="1324" y="2213"/>
                    <a:pt x="1602" y="1935"/>
                  </a:cubicBezTo>
                  <a:cubicBezTo>
                    <a:pt x="968" y="1368"/>
                    <a:pt x="434" y="734"/>
                    <a:pt x="1" y="0"/>
                  </a:cubicBezTo>
                  <a:close/>
                </a:path>
              </a:pathLst>
            </a:custGeom>
            <a:solidFill>
              <a:srgbClr val="ED8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68"/>
            <p:cNvSpPr/>
            <p:nvPr/>
          </p:nvSpPr>
          <p:spPr>
            <a:xfrm flipH="1">
              <a:off x="3953357" y="802289"/>
              <a:ext cx="40719" cy="21173"/>
            </a:xfrm>
            <a:custGeom>
              <a:rect b="b" l="l" r="r" t="t"/>
              <a:pathLst>
                <a:path extrusionOk="0" h="781" w="1502">
                  <a:moveTo>
                    <a:pt x="1177" y="1"/>
                  </a:moveTo>
                  <a:cubicBezTo>
                    <a:pt x="750" y="1"/>
                    <a:pt x="358" y="194"/>
                    <a:pt x="67" y="514"/>
                  </a:cubicBezTo>
                  <a:cubicBezTo>
                    <a:pt x="0" y="547"/>
                    <a:pt x="0" y="647"/>
                    <a:pt x="67" y="714"/>
                  </a:cubicBezTo>
                  <a:cubicBezTo>
                    <a:pt x="100" y="747"/>
                    <a:pt x="134" y="747"/>
                    <a:pt x="167" y="781"/>
                  </a:cubicBezTo>
                  <a:cubicBezTo>
                    <a:pt x="200" y="781"/>
                    <a:pt x="267" y="747"/>
                    <a:pt x="267" y="714"/>
                  </a:cubicBezTo>
                  <a:cubicBezTo>
                    <a:pt x="507" y="444"/>
                    <a:pt x="856" y="309"/>
                    <a:pt x="1190" y="309"/>
                  </a:cubicBezTo>
                  <a:cubicBezTo>
                    <a:pt x="1227" y="309"/>
                    <a:pt x="1264" y="310"/>
                    <a:pt x="1301" y="314"/>
                  </a:cubicBezTo>
                  <a:cubicBezTo>
                    <a:pt x="1401" y="314"/>
                    <a:pt x="1468" y="247"/>
                    <a:pt x="1501" y="180"/>
                  </a:cubicBezTo>
                  <a:cubicBezTo>
                    <a:pt x="1501" y="80"/>
                    <a:pt x="1468" y="14"/>
                    <a:pt x="1368" y="14"/>
                  </a:cubicBezTo>
                  <a:cubicBezTo>
                    <a:pt x="1304" y="5"/>
                    <a:pt x="1240" y="1"/>
                    <a:pt x="11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68"/>
            <p:cNvSpPr/>
            <p:nvPr/>
          </p:nvSpPr>
          <p:spPr>
            <a:xfrm flipH="1">
              <a:off x="3919009" y="952750"/>
              <a:ext cx="264079" cy="287610"/>
            </a:xfrm>
            <a:custGeom>
              <a:rect b="b" l="l" r="r" t="t"/>
              <a:pathLst>
                <a:path extrusionOk="0" h="10609" w="9741">
                  <a:moveTo>
                    <a:pt x="968" y="1"/>
                  </a:moveTo>
                  <a:lnTo>
                    <a:pt x="968" y="1"/>
                  </a:lnTo>
                  <a:cubicBezTo>
                    <a:pt x="1368" y="2369"/>
                    <a:pt x="1702" y="6672"/>
                    <a:pt x="1" y="8240"/>
                  </a:cubicBezTo>
                  <a:cubicBezTo>
                    <a:pt x="1" y="8240"/>
                    <a:pt x="568" y="10608"/>
                    <a:pt x="4937" y="10608"/>
                  </a:cubicBezTo>
                  <a:cubicBezTo>
                    <a:pt x="9741" y="10608"/>
                    <a:pt x="7306" y="8240"/>
                    <a:pt x="7306" y="8240"/>
                  </a:cubicBezTo>
                  <a:cubicBezTo>
                    <a:pt x="4704" y="7606"/>
                    <a:pt x="4837" y="5672"/>
                    <a:pt x="5338" y="3837"/>
                  </a:cubicBezTo>
                  <a:lnTo>
                    <a:pt x="968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68"/>
            <p:cNvSpPr/>
            <p:nvPr/>
          </p:nvSpPr>
          <p:spPr>
            <a:xfrm flipH="1">
              <a:off x="3975073" y="1134197"/>
              <a:ext cx="226097" cy="74498"/>
            </a:xfrm>
            <a:custGeom>
              <a:rect b="b" l="l" r="r" t="t"/>
              <a:pathLst>
                <a:path extrusionOk="0" h="2748" w="8340">
                  <a:moveTo>
                    <a:pt x="3661" y="0"/>
                  </a:moveTo>
                  <a:cubicBezTo>
                    <a:pt x="2344" y="0"/>
                    <a:pt x="1091" y="127"/>
                    <a:pt x="701" y="279"/>
                  </a:cubicBezTo>
                  <a:cubicBezTo>
                    <a:pt x="0" y="546"/>
                    <a:pt x="267" y="1480"/>
                    <a:pt x="534" y="2314"/>
                  </a:cubicBezTo>
                  <a:lnTo>
                    <a:pt x="7806" y="2748"/>
                  </a:lnTo>
                  <a:cubicBezTo>
                    <a:pt x="7806" y="2748"/>
                    <a:pt x="8340" y="1113"/>
                    <a:pt x="6939" y="446"/>
                  </a:cubicBezTo>
                  <a:cubicBezTo>
                    <a:pt x="6267" y="118"/>
                    <a:pt x="4934" y="0"/>
                    <a:pt x="36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68"/>
            <p:cNvSpPr/>
            <p:nvPr/>
          </p:nvSpPr>
          <p:spPr>
            <a:xfrm flipH="1">
              <a:off x="3975073" y="1134197"/>
              <a:ext cx="226097" cy="74498"/>
            </a:xfrm>
            <a:custGeom>
              <a:rect b="b" l="l" r="r" t="t"/>
              <a:pathLst>
                <a:path extrusionOk="0" h="2748" w="8340">
                  <a:moveTo>
                    <a:pt x="3661" y="0"/>
                  </a:moveTo>
                  <a:cubicBezTo>
                    <a:pt x="2344" y="0"/>
                    <a:pt x="1091" y="127"/>
                    <a:pt x="701" y="279"/>
                  </a:cubicBezTo>
                  <a:cubicBezTo>
                    <a:pt x="0" y="546"/>
                    <a:pt x="267" y="1480"/>
                    <a:pt x="534" y="2314"/>
                  </a:cubicBezTo>
                  <a:lnTo>
                    <a:pt x="7806" y="2748"/>
                  </a:lnTo>
                  <a:cubicBezTo>
                    <a:pt x="7806" y="2748"/>
                    <a:pt x="8340" y="1113"/>
                    <a:pt x="6939" y="446"/>
                  </a:cubicBezTo>
                  <a:cubicBezTo>
                    <a:pt x="6267" y="118"/>
                    <a:pt x="4934" y="0"/>
                    <a:pt x="36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68"/>
            <p:cNvSpPr/>
            <p:nvPr/>
          </p:nvSpPr>
          <p:spPr>
            <a:xfrm flipH="1">
              <a:off x="4014843" y="4149669"/>
              <a:ext cx="56118" cy="20658"/>
            </a:xfrm>
            <a:custGeom>
              <a:rect b="b" l="l" r="r" t="t"/>
              <a:pathLst>
                <a:path extrusionOk="0" h="762" w="2070">
                  <a:moveTo>
                    <a:pt x="1735" y="128"/>
                  </a:moveTo>
                  <a:cubicBezTo>
                    <a:pt x="1802" y="161"/>
                    <a:pt x="1869" y="195"/>
                    <a:pt x="1869" y="261"/>
                  </a:cubicBezTo>
                  <a:cubicBezTo>
                    <a:pt x="1936" y="328"/>
                    <a:pt x="1902" y="395"/>
                    <a:pt x="1869" y="428"/>
                  </a:cubicBezTo>
                  <a:cubicBezTo>
                    <a:pt x="1791" y="545"/>
                    <a:pt x="1472" y="594"/>
                    <a:pt x="1108" y="594"/>
                  </a:cubicBezTo>
                  <a:cubicBezTo>
                    <a:pt x="850" y="594"/>
                    <a:pt x="569" y="570"/>
                    <a:pt x="334" y="528"/>
                  </a:cubicBezTo>
                  <a:cubicBezTo>
                    <a:pt x="701" y="328"/>
                    <a:pt x="1135" y="195"/>
                    <a:pt x="1602" y="161"/>
                  </a:cubicBezTo>
                  <a:lnTo>
                    <a:pt x="1602" y="128"/>
                  </a:lnTo>
                  <a:close/>
                  <a:moveTo>
                    <a:pt x="1562" y="0"/>
                  </a:moveTo>
                  <a:cubicBezTo>
                    <a:pt x="987" y="0"/>
                    <a:pt x="97" y="499"/>
                    <a:pt x="68" y="528"/>
                  </a:cubicBezTo>
                  <a:cubicBezTo>
                    <a:pt x="34" y="562"/>
                    <a:pt x="1" y="595"/>
                    <a:pt x="34" y="628"/>
                  </a:cubicBezTo>
                  <a:cubicBezTo>
                    <a:pt x="34" y="628"/>
                    <a:pt x="34" y="662"/>
                    <a:pt x="68" y="662"/>
                  </a:cubicBezTo>
                  <a:cubicBezTo>
                    <a:pt x="401" y="728"/>
                    <a:pt x="735" y="762"/>
                    <a:pt x="1068" y="762"/>
                  </a:cubicBezTo>
                  <a:cubicBezTo>
                    <a:pt x="1469" y="762"/>
                    <a:pt x="1869" y="695"/>
                    <a:pt x="2002" y="528"/>
                  </a:cubicBezTo>
                  <a:cubicBezTo>
                    <a:pt x="2069" y="428"/>
                    <a:pt x="2069" y="295"/>
                    <a:pt x="2002" y="195"/>
                  </a:cubicBezTo>
                  <a:cubicBezTo>
                    <a:pt x="1969" y="95"/>
                    <a:pt x="1869" y="28"/>
                    <a:pt x="1769" y="28"/>
                  </a:cubicBezTo>
                  <a:cubicBezTo>
                    <a:pt x="1707" y="9"/>
                    <a:pt x="1637" y="0"/>
                    <a:pt x="15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68"/>
            <p:cNvSpPr/>
            <p:nvPr/>
          </p:nvSpPr>
          <p:spPr>
            <a:xfrm flipH="1">
              <a:off x="4035663" y="4129283"/>
              <a:ext cx="35297" cy="39255"/>
            </a:xfrm>
            <a:custGeom>
              <a:rect b="b" l="l" r="r" t="t"/>
              <a:pathLst>
                <a:path extrusionOk="0" h="1448" w="1302">
                  <a:moveTo>
                    <a:pt x="968" y="146"/>
                  </a:moveTo>
                  <a:cubicBezTo>
                    <a:pt x="1102" y="146"/>
                    <a:pt x="1102" y="213"/>
                    <a:pt x="1102" y="213"/>
                  </a:cubicBezTo>
                  <a:cubicBezTo>
                    <a:pt x="1135" y="446"/>
                    <a:pt x="601" y="980"/>
                    <a:pt x="201" y="1214"/>
                  </a:cubicBezTo>
                  <a:cubicBezTo>
                    <a:pt x="234" y="847"/>
                    <a:pt x="401" y="513"/>
                    <a:pt x="668" y="246"/>
                  </a:cubicBezTo>
                  <a:cubicBezTo>
                    <a:pt x="735" y="179"/>
                    <a:pt x="835" y="146"/>
                    <a:pt x="935" y="146"/>
                  </a:cubicBezTo>
                  <a:close/>
                  <a:moveTo>
                    <a:pt x="863" y="0"/>
                  </a:moveTo>
                  <a:cubicBezTo>
                    <a:pt x="756" y="0"/>
                    <a:pt x="643" y="38"/>
                    <a:pt x="568" y="113"/>
                  </a:cubicBezTo>
                  <a:cubicBezTo>
                    <a:pt x="134" y="480"/>
                    <a:pt x="34" y="1314"/>
                    <a:pt x="34" y="1380"/>
                  </a:cubicBezTo>
                  <a:cubicBezTo>
                    <a:pt x="1" y="1414"/>
                    <a:pt x="34" y="1447"/>
                    <a:pt x="34" y="1447"/>
                  </a:cubicBezTo>
                  <a:lnTo>
                    <a:pt x="101" y="1447"/>
                  </a:lnTo>
                  <a:cubicBezTo>
                    <a:pt x="501" y="1280"/>
                    <a:pt x="1302" y="580"/>
                    <a:pt x="1235" y="213"/>
                  </a:cubicBezTo>
                  <a:cubicBezTo>
                    <a:pt x="1235" y="113"/>
                    <a:pt x="1168" y="13"/>
                    <a:pt x="968" y="13"/>
                  </a:cubicBezTo>
                  <a:cubicBezTo>
                    <a:pt x="935" y="4"/>
                    <a:pt x="899" y="0"/>
                    <a:pt x="8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68"/>
            <p:cNvSpPr/>
            <p:nvPr/>
          </p:nvSpPr>
          <p:spPr>
            <a:xfrm flipH="1">
              <a:off x="4061879" y="3965023"/>
              <a:ext cx="102205" cy="201698"/>
            </a:xfrm>
            <a:custGeom>
              <a:rect b="b" l="l" r="r" t="t"/>
              <a:pathLst>
                <a:path extrusionOk="0" h="7440" w="3770">
                  <a:moveTo>
                    <a:pt x="534" y="1"/>
                  </a:moveTo>
                  <a:lnTo>
                    <a:pt x="0" y="7439"/>
                  </a:lnTo>
                  <a:lnTo>
                    <a:pt x="3202" y="7439"/>
                  </a:lnTo>
                  <a:lnTo>
                    <a:pt x="3769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68"/>
            <p:cNvSpPr/>
            <p:nvPr/>
          </p:nvSpPr>
          <p:spPr>
            <a:xfrm flipH="1">
              <a:off x="4681342" y="3766985"/>
              <a:ext cx="198960" cy="203488"/>
            </a:xfrm>
            <a:custGeom>
              <a:rect b="b" l="l" r="r" t="t"/>
              <a:pathLst>
                <a:path extrusionOk="0" h="7506" w="7339">
                  <a:moveTo>
                    <a:pt x="4370" y="0"/>
                  </a:moveTo>
                  <a:lnTo>
                    <a:pt x="0" y="6338"/>
                  </a:lnTo>
                  <a:lnTo>
                    <a:pt x="2936" y="7506"/>
                  </a:lnTo>
                  <a:lnTo>
                    <a:pt x="7339" y="1168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68"/>
            <p:cNvSpPr/>
            <p:nvPr/>
          </p:nvSpPr>
          <p:spPr>
            <a:xfrm flipH="1">
              <a:off x="4742828" y="3984922"/>
              <a:ext cx="49774" cy="32939"/>
            </a:xfrm>
            <a:custGeom>
              <a:rect b="b" l="l" r="r" t="t"/>
              <a:pathLst>
                <a:path extrusionOk="0" h="1215" w="1836">
                  <a:moveTo>
                    <a:pt x="301" y="201"/>
                  </a:moveTo>
                  <a:cubicBezTo>
                    <a:pt x="735" y="267"/>
                    <a:pt x="1135" y="401"/>
                    <a:pt x="1535" y="634"/>
                  </a:cubicBezTo>
                  <a:cubicBezTo>
                    <a:pt x="1569" y="668"/>
                    <a:pt x="1602" y="701"/>
                    <a:pt x="1635" y="734"/>
                  </a:cubicBezTo>
                  <a:cubicBezTo>
                    <a:pt x="1669" y="801"/>
                    <a:pt x="1702" y="868"/>
                    <a:pt x="1669" y="935"/>
                  </a:cubicBezTo>
                  <a:cubicBezTo>
                    <a:pt x="1669" y="1035"/>
                    <a:pt x="1602" y="1068"/>
                    <a:pt x="1569" y="1068"/>
                  </a:cubicBezTo>
                  <a:cubicBezTo>
                    <a:pt x="1554" y="1072"/>
                    <a:pt x="1539" y="1074"/>
                    <a:pt x="1522" y="1074"/>
                  </a:cubicBezTo>
                  <a:cubicBezTo>
                    <a:pt x="1259" y="1074"/>
                    <a:pt x="677" y="608"/>
                    <a:pt x="301" y="201"/>
                  </a:cubicBezTo>
                  <a:close/>
                  <a:moveTo>
                    <a:pt x="101" y="1"/>
                  </a:moveTo>
                  <a:cubicBezTo>
                    <a:pt x="68" y="1"/>
                    <a:pt x="34" y="1"/>
                    <a:pt x="34" y="34"/>
                  </a:cubicBezTo>
                  <a:cubicBezTo>
                    <a:pt x="1" y="67"/>
                    <a:pt x="1" y="101"/>
                    <a:pt x="34" y="134"/>
                  </a:cubicBezTo>
                  <a:cubicBezTo>
                    <a:pt x="234" y="367"/>
                    <a:pt x="468" y="601"/>
                    <a:pt x="735" y="801"/>
                  </a:cubicBezTo>
                  <a:cubicBezTo>
                    <a:pt x="995" y="1033"/>
                    <a:pt x="1307" y="1214"/>
                    <a:pt x="1515" y="1214"/>
                  </a:cubicBezTo>
                  <a:cubicBezTo>
                    <a:pt x="1547" y="1214"/>
                    <a:pt x="1576" y="1210"/>
                    <a:pt x="1602" y="1201"/>
                  </a:cubicBezTo>
                  <a:cubicBezTo>
                    <a:pt x="1735" y="1168"/>
                    <a:pt x="1802" y="1068"/>
                    <a:pt x="1836" y="935"/>
                  </a:cubicBezTo>
                  <a:cubicBezTo>
                    <a:pt x="1836" y="834"/>
                    <a:pt x="1802" y="734"/>
                    <a:pt x="1769" y="668"/>
                  </a:cubicBezTo>
                  <a:cubicBezTo>
                    <a:pt x="1435" y="201"/>
                    <a:pt x="168" y="34"/>
                    <a:pt x="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68"/>
            <p:cNvSpPr/>
            <p:nvPr/>
          </p:nvSpPr>
          <p:spPr>
            <a:xfrm flipH="1">
              <a:off x="4744644" y="3967734"/>
              <a:ext cx="47036" cy="22176"/>
            </a:xfrm>
            <a:custGeom>
              <a:rect b="b" l="l" r="r" t="t"/>
              <a:pathLst>
                <a:path extrusionOk="0" h="818" w="1735">
                  <a:moveTo>
                    <a:pt x="1201" y="168"/>
                  </a:moveTo>
                  <a:cubicBezTo>
                    <a:pt x="1301" y="168"/>
                    <a:pt x="1401" y="201"/>
                    <a:pt x="1468" y="268"/>
                  </a:cubicBezTo>
                  <a:lnTo>
                    <a:pt x="1501" y="268"/>
                  </a:lnTo>
                  <a:cubicBezTo>
                    <a:pt x="1601" y="368"/>
                    <a:pt x="1568" y="434"/>
                    <a:pt x="1568" y="434"/>
                  </a:cubicBezTo>
                  <a:cubicBezTo>
                    <a:pt x="1462" y="593"/>
                    <a:pt x="960" y="688"/>
                    <a:pt x="540" y="688"/>
                  </a:cubicBezTo>
                  <a:cubicBezTo>
                    <a:pt x="429" y="688"/>
                    <a:pt x="324" y="682"/>
                    <a:pt x="234" y="668"/>
                  </a:cubicBezTo>
                  <a:cubicBezTo>
                    <a:pt x="501" y="401"/>
                    <a:pt x="834" y="234"/>
                    <a:pt x="1201" y="168"/>
                  </a:cubicBezTo>
                  <a:close/>
                  <a:moveTo>
                    <a:pt x="1201" y="1"/>
                  </a:moveTo>
                  <a:cubicBezTo>
                    <a:pt x="667" y="1"/>
                    <a:pt x="34" y="635"/>
                    <a:pt x="0" y="668"/>
                  </a:cubicBezTo>
                  <a:cubicBezTo>
                    <a:pt x="0" y="668"/>
                    <a:pt x="0" y="701"/>
                    <a:pt x="0" y="735"/>
                  </a:cubicBezTo>
                  <a:cubicBezTo>
                    <a:pt x="0" y="735"/>
                    <a:pt x="0" y="768"/>
                    <a:pt x="0" y="768"/>
                  </a:cubicBezTo>
                  <a:lnTo>
                    <a:pt x="34" y="768"/>
                  </a:lnTo>
                  <a:cubicBezTo>
                    <a:pt x="170" y="799"/>
                    <a:pt x="365" y="818"/>
                    <a:pt x="573" y="818"/>
                  </a:cubicBezTo>
                  <a:cubicBezTo>
                    <a:pt x="1030" y="818"/>
                    <a:pt x="1554" y="730"/>
                    <a:pt x="1668" y="501"/>
                  </a:cubicBezTo>
                  <a:cubicBezTo>
                    <a:pt x="1735" y="434"/>
                    <a:pt x="1735" y="301"/>
                    <a:pt x="1601" y="168"/>
                  </a:cubicBezTo>
                  <a:cubicBezTo>
                    <a:pt x="1501" y="34"/>
                    <a:pt x="1335" y="1"/>
                    <a:pt x="12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68"/>
            <p:cNvSpPr/>
            <p:nvPr/>
          </p:nvSpPr>
          <p:spPr>
            <a:xfrm flipH="1">
              <a:off x="4730194" y="3902399"/>
              <a:ext cx="216121" cy="215389"/>
            </a:xfrm>
            <a:custGeom>
              <a:rect b="b" l="l" r="r" t="t"/>
              <a:pathLst>
                <a:path extrusionOk="0" h="7945" w="7972">
                  <a:moveTo>
                    <a:pt x="2819" y="1"/>
                  </a:moveTo>
                  <a:cubicBezTo>
                    <a:pt x="2752" y="1"/>
                    <a:pt x="2685" y="26"/>
                    <a:pt x="2635" y="76"/>
                  </a:cubicBezTo>
                  <a:lnTo>
                    <a:pt x="267" y="1810"/>
                  </a:lnTo>
                  <a:cubicBezTo>
                    <a:pt x="34" y="1977"/>
                    <a:pt x="0" y="2344"/>
                    <a:pt x="234" y="2544"/>
                  </a:cubicBezTo>
                  <a:cubicBezTo>
                    <a:pt x="1201" y="3345"/>
                    <a:pt x="1701" y="3678"/>
                    <a:pt x="2869" y="4712"/>
                  </a:cubicBezTo>
                  <a:cubicBezTo>
                    <a:pt x="3603" y="5346"/>
                    <a:pt x="5037" y="6714"/>
                    <a:pt x="6038" y="7581"/>
                  </a:cubicBezTo>
                  <a:cubicBezTo>
                    <a:pt x="6342" y="7844"/>
                    <a:pt x="6648" y="7945"/>
                    <a:pt x="6919" y="7945"/>
                  </a:cubicBezTo>
                  <a:cubicBezTo>
                    <a:pt x="7540" y="7945"/>
                    <a:pt x="7971" y="7416"/>
                    <a:pt x="7739" y="7114"/>
                  </a:cubicBezTo>
                  <a:cubicBezTo>
                    <a:pt x="6271" y="5113"/>
                    <a:pt x="6071" y="3945"/>
                    <a:pt x="5971" y="2878"/>
                  </a:cubicBezTo>
                  <a:cubicBezTo>
                    <a:pt x="5938" y="2711"/>
                    <a:pt x="5838" y="2511"/>
                    <a:pt x="5704" y="2411"/>
                  </a:cubicBezTo>
                  <a:lnTo>
                    <a:pt x="3002" y="76"/>
                  </a:lnTo>
                  <a:cubicBezTo>
                    <a:pt x="2952" y="26"/>
                    <a:pt x="2886" y="1"/>
                    <a:pt x="28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68"/>
            <p:cNvSpPr/>
            <p:nvPr/>
          </p:nvSpPr>
          <p:spPr>
            <a:xfrm flipH="1">
              <a:off x="3898189" y="4155850"/>
              <a:ext cx="302981" cy="99494"/>
            </a:xfrm>
            <a:custGeom>
              <a:rect b="b" l="l" r="r" t="t"/>
              <a:pathLst>
                <a:path extrusionOk="0" h="3670" w="11176">
                  <a:moveTo>
                    <a:pt x="1068" y="0"/>
                  </a:moveTo>
                  <a:cubicBezTo>
                    <a:pt x="934" y="0"/>
                    <a:pt x="801" y="100"/>
                    <a:pt x="801" y="234"/>
                  </a:cubicBezTo>
                  <a:lnTo>
                    <a:pt x="67" y="3102"/>
                  </a:lnTo>
                  <a:cubicBezTo>
                    <a:pt x="0" y="3369"/>
                    <a:pt x="201" y="3669"/>
                    <a:pt x="501" y="3669"/>
                  </a:cubicBezTo>
                  <a:cubicBezTo>
                    <a:pt x="1768" y="3636"/>
                    <a:pt x="3603" y="3569"/>
                    <a:pt x="5204" y="3569"/>
                  </a:cubicBezTo>
                  <a:cubicBezTo>
                    <a:pt x="7039" y="3569"/>
                    <a:pt x="7272" y="3669"/>
                    <a:pt x="9441" y="3669"/>
                  </a:cubicBezTo>
                  <a:cubicBezTo>
                    <a:pt x="10741" y="3669"/>
                    <a:pt x="11175" y="2335"/>
                    <a:pt x="10608" y="2202"/>
                  </a:cubicBezTo>
                  <a:cubicBezTo>
                    <a:pt x="8106" y="1668"/>
                    <a:pt x="7472" y="1601"/>
                    <a:pt x="5338" y="267"/>
                  </a:cubicBezTo>
                  <a:cubicBezTo>
                    <a:pt x="5104" y="100"/>
                    <a:pt x="4837" y="33"/>
                    <a:pt x="45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68"/>
            <p:cNvSpPr/>
            <p:nvPr/>
          </p:nvSpPr>
          <p:spPr>
            <a:xfrm flipH="1">
              <a:off x="3440626" y="1286447"/>
              <a:ext cx="488360" cy="424732"/>
            </a:xfrm>
            <a:custGeom>
              <a:rect b="b" l="l" r="r" t="t"/>
              <a:pathLst>
                <a:path extrusionOk="0" h="15667" w="18014">
                  <a:moveTo>
                    <a:pt x="9608" y="11396"/>
                  </a:moveTo>
                  <a:lnTo>
                    <a:pt x="9608" y="11396"/>
                  </a:lnTo>
                  <a:cubicBezTo>
                    <a:pt x="9585" y="11413"/>
                    <a:pt x="9562" y="11428"/>
                    <a:pt x="9541" y="11442"/>
                  </a:cubicBezTo>
                  <a:cubicBezTo>
                    <a:pt x="9531" y="11452"/>
                    <a:pt x="9524" y="11456"/>
                    <a:pt x="9521" y="11456"/>
                  </a:cubicBezTo>
                  <a:cubicBezTo>
                    <a:pt x="9513" y="11456"/>
                    <a:pt x="9527" y="11432"/>
                    <a:pt x="9574" y="11409"/>
                  </a:cubicBezTo>
                  <a:cubicBezTo>
                    <a:pt x="9585" y="11404"/>
                    <a:pt x="9597" y="11400"/>
                    <a:pt x="9608" y="11396"/>
                  </a:cubicBezTo>
                  <a:close/>
                  <a:moveTo>
                    <a:pt x="10953" y="11631"/>
                  </a:moveTo>
                  <a:lnTo>
                    <a:pt x="10975" y="11642"/>
                  </a:lnTo>
                  <a:cubicBezTo>
                    <a:pt x="10975" y="11655"/>
                    <a:pt x="10975" y="11667"/>
                    <a:pt x="10975" y="11676"/>
                  </a:cubicBezTo>
                  <a:lnTo>
                    <a:pt x="10953" y="11631"/>
                  </a:lnTo>
                  <a:close/>
                  <a:moveTo>
                    <a:pt x="4571" y="1"/>
                  </a:moveTo>
                  <a:lnTo>
                    <a:pt x="1" y="1702"/>
                  </a:lnTo>
                  <a:cubicBezTo>
                    <a:pt x="234" y="2336"/>
                    <a:pt x="435" y="2903"/>
                    <a:pt x="668" y="3436"/>
                  </a:cubicBezTo>
                  <a:cubicBezTo>
                    <a:pt x="902" y="4003"/>
                    <a:pt x="1168" y="4571"/>
                    <a:pt x="1402" y="5104"/>
                  </a:cubicBezTo>
                  <a:cubicBezTo>
                    <a:pt x="1902" y="6238"/>
                    <a:pt x="2469" y="7339"/>
                    <a:pt x="3070" y="8407"/>
                  </a:cubicBezTo>
                  <a:cubicBezTo>
                    <a:pt x="3670" y="9507"/>
                    <a:pt x="4337" y="10575"/>
                    <a:pt x="5071" y="11576"/>
                  </a:cubicBezTo>
                  <a:cubicBezTo>
                    <a:pt x="5838" y="12643"/>
                    <a:pt x="6672" y="13644"/>
                    <a:pt x="7640" y="14578"/>
                  </a:cubicBezTo>
                  <a:lnTo>
                    <a:pt x="7807" y="14745"/>
                  </a:lnTo>
                  <a:lnTo>
                    <a:pt x="7907" y="14811"/>
                  </a:lnTo>
                  <a:lnTo>
                    <a:pt x="8007" y="14911"/>
                  </a:lnTo>
                  <a:lnTo>
                    <a:pt x="8140" y="15045"/>
                  </a:lnTo>
                  <a:cubicBezTo>
                    <a:pt x="8607" y="15412"/>
                    <a:pt x="9141" y="15612"/>
                    <a:pt x="9708" y="15645"/>
                  </a:cubicBezTo>
                  <a:cubicBezTo>
                    <a:pt x="9815" y="15659"/>
                    <a:pt x="9920" y="15666"/>
                    <a:pt x="10024" y="15666"/>
                  </a:cubicBezTo>
                  <a:cubicBezTo>
                    <a:pt x="10408" y="15666"/>
                    <a:pt x="10775" y="15576"/>
                    <a:pt x="11142" y="15445"/>
                  </a:cubicBezTo>
                  <a:cubicBezTo>
                    <a:pt x="11442" y="15312"/>
                    <a:pt x="11709" y="15145"/>
                    <a:pt x="11976" y="14978"/>
                  </a:cubicBezTo>
                  <a:cubicBezTo>
                    <a:pt x="12310" y="14711"/>
                    <a:pt x="12643" y="14411"/>
                    <a:pt x="12944" y="14044"/>
                  </a:cubicBezTo>
                  <a:cubicBezTo>
                    <a:pt x="13177" y="13777"/>
                    <a:pt x="13411" y="13477"/>
                    <a:pt x="13611" y="13210"/>
                  </a:cubicBezTo>
                  <a:cubicBezTo>
                    <a:pt x="14311" y="12143"/>
                    <a:pt x="14945" y="11042"/>
                    <a:pt x="15479" y="9874"/>
                  </a:cubicBezTo>
                  <a:cubicBezTo>
                    <a:pt x="16479" y="7673"/>
                    <a:pt x="17347" y="5405"/>
                    <a:pt x="18014" y="3103"/>
                  </a:cubicBezTo>
                  <a:lnTo>
                    <a:pt x="15812" y="2169"/>
                  </a:lnTo>
                  <a:cubicBezTo>
                    <a:pt x="14645" y="4170"/>
                    <a:pt x="13477" y="6172"/>
                    <a:pt x="12243" y="8073"/>
                  </a:cubicBezTo>
                  <a:cubicBezTo>
                    <a:pt x="11676" y="9007"/>
                    <a:pt x="11042" y="9874"/>
                    <a:pt x="10342" y="10708"/>
                  </a:cubicBezTo>
                  <a:cubicBezTo>
                    <a:pt x="10315" y="10735"/>
                    <a:pt x="10289" y="10761"/>
                    <a:pt x="10262" y="10788"/>
                  </a:cubicBezTo>
                  <a:lnTo>
                    <a:pt x="10262" y="10788"/>
                  </a:lnTo>
                  <a:cubicBezTo>
                    <a:pt x="9128" y="9316"/>
                    <a:pt x="8147" y="7748"/>
                    <a:pt x="7340" y="6105"/>
                  </a:cubicBezTo>
                  <a:cubicBezTo>
                    <a:pt x="6806" y="5104"/>
                    <a:pt x="6339" y="4104"/>
                    <a:pt x="5872" y="3069"/>
                  </a:cubicBezTo>
                  <a:cubicBezTo>
                    <a:pt x="5638" y="2569"/>
                    <a:pt x="5405" y="2069"/>
                    <a:pt x="5205" y="1535"/>
                  </a:cubicBezTo>
                  <a:lnTo>
                    <a:pt x="4571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68"/>
            <p:cNvSpPr/>
            <p:nvPr/>
          </p:nvSpPr>
          <p:spPr>
            <a:xfrm flipH="1">
              <a:off x="3509350" y="1224039"/>
              <a:ext cx="713535" cy="250524"/>
            </a:xfrm>
            <a:custGeom>
              <a:rect b="b" l="l" r="r" t="t"/>
              <a:pathLst>
                <a:path extrusionOk="0" h="9241" w="26320">
                  <a:moveTo>
                    <a:pt x="1702" y="1"/>
                  </a:moveTo>
                  <a:lnTo>
                    <a:pt x="1" y="4538"/>
                  </a:lnTo>
                  <a:cubicBezTo>
                    <a:pt x="2169" y="5371"/>
                    <a:pt x="4337" y="6139"/>
                    <a:pt x="6506" y="6806"/>
                  </a:cubicBezTo>
                  <a:cubicBezTo>
                    <a:pt x="8707" y="7506"/>
                    <a:pt x="10909" y="8140"/>
                    <a:pt x="13177" y="8674"/>
                  </a:cubicBezTo>
                  <a:cubicBezTo>
                    <a:pt x="13744" y="8807"/>
                    <a:pt x="14311" y="8941"/>
                    <a:pt x="14912" y="9041"/>
                  </a:cubicBezTo>
                  <a:lnTo>
                    <a:pt x="15345" y="9141"/>
                  </a:lnTo>
                  <a:lnTo>
                    <a:pt x="15479" y="9174"/>
                  </a:lnTo>
                  <a:lnTo>
                    <a:pt x="15679" y="9208"/>
                  </a:lnTo>
                  <a:lnTo>
                    <a:pt x="16079" y="9241"/>
                  </a:lnTo>
                  <a:cubicBezTo>
                    <a:pt x="16546" y="9241"/>
                    <a:pt x="17013" y="9208"/>
                    <a:pt x="17447" y="9108"/>
                  </a:cubicBezTo>
                  <a:cubicBezTo>
                    <a:pt x="18181" y="8941"/>
                    <a:pt x="18881" y="8674"/>
                    <a:pt x="19548" y="8340"/>
                  </a:cubicBezTo>
                  <a:cubicBezTo>
                    <a:pt x="20115" y="8040"/>
                    <a:pt x="20682" y="7673"/>
                    <a:pt x="21216" y="7306"/>
                  </a:cubicBezTo>
                  <a:cubicBezTo>
                    <a:pt x="23151" y="5872"/>
                    <a:pt x="24852" y="4171"/>
                    <a:pt x="26320" y="2236"/>
                  </a:cubicBezTo>
                  <a:lnTo>
                    <a:pt x="24618" y="568"/>
                  </a:lnTo>
                  <a:cubicBezTo>
                    <a:pt x="22884" y="1836"/>
                    <a:pt x="21083" y="3003"/>
                    <a:pt x="19181" y="4037"/>
                  </a:cubicBezTo>
                  <a:cubicBezTo>
                    <a:pt x="18748" y="4271"/>
                    <a:pt x="18314" y="4471"/>
                    <a:pt x="17880" y="4638"/>
                  </a:cubicBezTo>
                  <a:cubicBezTo>
                    <a:pt x="17513" y="4771"/>
                    <a:pt x="17113" y="4871"/>
                    <a:pt x="16746" y="4904"/>
                  </a:cubicBezTo>
                  <a:cubicBezTo>
                    <a:pt x="16646" y="4904"/>
                    <a:pt x="16546" y="4904"/>
                    <a:pt x="16446" y="4871"/>
                  </a:cubicBezTo>
                  <a:lnTo>
                    <a:pt x="16313" y="4871"/>
                  </a:lnTo>
                  <a:lnTo>
                    <a:pt x="15946" y="4771"/>
                  </a:lnTo>
                  <a:cubicBezTo>
                    <a:pt x="15412" y="4604"/>
                    <a:pt x="14878" y="4471"/>
                    <a:pt x="14378" y="4304"/>
                  </a:cubicBezTo>
                  <a:cubicBezTo>
                    <a:pt x="12276" y="3670"/>
                    <a:pt x="10141" y="2936"/>
                    <a:pt x="8040" y="2203"/>
                  </a:cubicBezTo>
                  <a:lnTo>
                    <a:pt x="1702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68"/>
            <p:cNvSpPr/>
            <p:nvPr/>
          </p:nvSpPr>
          <p:spPr>
            <a:xfrm flipH="1">
              <a:off x="3463236" y="1192402"/>
              <a:ext cx="105810" cy="107627"/>
            </a:xfrm>
            <a:custGeom>
              <a:rect b="b" l="l" r="r" t="t"/>
              <a:pathLst>
                <a:path extrusionOk="0" h="3970" w="3903">
                  <a:moveTo>
                    <a:pt x="1268" y="0"/>
                  </a:moveTo>
                  <a:lnTo>
                    <a:pt x="0" y="2069"/>
                  </a:lnTo>
                  <a:lnTo>
                    <a:pt x="1234" y="3970"/>
                  </a:lnTo>
                  <a:cubicBezTo>
                    <a:pt x="2802" y="3970"/>
                    <a:pt x="3903" y="2502"/>
                    <a:pt x="3903" y="2502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68"/>
            <p:cNvSpPr/>
            <p:nvPr/>
          </p:nvSpPr>
          <p:spPr>
            <a:xfrm flipH="1">
              <a:off x="3431571" y="1118256"/>
              <a:ext cx="103126" cy="142897"/>
            </a:xfrm>
            <a:custGeom>
              <a:rect b="b" l="l" r="r" t="t"/>
              <a:pathLst>
                <a:path extrusionOk="0" h="5271" w="3804">
                  <a:moveTo>
                    <a:pt x="1935" y="0"/>
                  </a:moveTo>
                  <a:lnTo>
                    <a:pt x="1" y="2735"/>
                  </a:lnTo>
                  <a:lnTo>
                    <a:pt x="2636" y="5271"/>
                  </a:lnTo>
                  <a:lnTo>
                    <a:pt x="3803" y="2669"/>
                  </a:lnTo>
                  <a:lnTo>
                    <a:pt x="1935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68"/>
            <p:cNvSpPr/>
            <p:nvPr/>
          </p:nvSpPr>
          <p:spPr>
            <a:xfrm flipH="1">
              <a:off x="3920798" y="1194435"/>
              <a:ext cx="397595" cy="259334"/>
            </a:xfrm>
            <a:custGeom>
              <a:rect b="b" l="l" r="r" t="t"/>
              <a:pathLst>
                <a:path extrusionOk="0" h="9566" w="14666">
                  <a:moveTo>
                    <a:pt x="4686" y="0"/>
                  </a:moveTo>
                  <a:cubicBezTo>
                    <a:pt x="1871" y="0"/>
                    <a:pt x="0" y="2182"/>
                    <a:pt x="789" y="4629"/>
                  </a:cubicBezTo>
                  <a:cubicBezTo>
                    <a:pt x="1723" y="7531"/>
                    <a:pt x="10729" y="9566"/>
                    <a:pt x="10729" y="9566"/>
                  </a:cubicBezTo>
                  <a:lnTo>
                    <a:pt x="14665" y="2894"/>
                  </a:lnTo>
                  <a:cubicBezTo>
                    <a:pt x="14665" y="2894"/>
                    <a:pt x="10429" y="1660"/>
                    <a:pt x="6726" y="359"/>
                  </a:cubicBezTo>
                  <a:cubicBezTo>
                    <a:pt x="6011" y="113"/>
                    <a:pt x="5324" y="0"/>
                    <a:pt x="46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68"/>
            <p:cNvSpPr/>
            <p:nvPr/>
          </p:nvSpPr>
          <p:spPr>
            <a:xfrm flipH="1">
              <a:off x="3762557" y="1172503"/>
              <a:ext cx="573349" cy="779548"/>
            </a:xfrm>
            <a:custGeom>
              <a:rect b="b" l="l" r="r" t="t"/>
              <a:pathLst>
                <a:path extrusionOk="0" h="28755" w="21149">
                  <a:moveTo>
                    <a:pt x="9290" y="1"/>
                  </a:moveTo>
                  <a:cubicBezTo>
                    <a:pt x="8073" y="1"/>
                    <a:pt x="6855" y="34"/>
                    <a:pt x="5638" y="101"/>
                  </a:cubicBezTo>
                  <a:cubicBezTo>
                    <a:pt x="5371" y="134"/>
                    <a:pt x="5104" y="167"/>
                    <a:pt x="4870" y="167"/>
                  </a:cubicBezTo>
                  <a:cubicBezTo>
                    <a:pt x="2202" y="368"/>
                    <a:pt x="234" y="2736"/>
                    <a:pt x="501" y="5371"/>
                  </a:cubicBezTo>
                  <a:cubicBezTo>
                    <a:pt x="1568" y="16246"/>
                    <a:pt x="0" y="26453"/>
                    <a:pt x="34" y="28755"/>
                  </a:cubicBezTo>
                  <a:lnTo>
                    <a:pt x="17213" y="28755"/>
                  </a:lnTo>
                  <a:cubicBezTo>
                    <a:pt x="21149" y="4871"/>
                    <a:pt x="17846" y="1001"/>
                    <a:pt x="17846" y="1001"/>
                  </a:cubicBezTo>
                  <a:cubicBezTo>
                    <a:pt x="16245" y="568"/>
                    <a:pt x="14577" y="301"/>
                    <a:pt x="12943" y="101"/>
                  </a:cubicBezTo>
                  <a:cubicBezTo>
                    <a:pt x="11725" y="34"/>
                    <a:pt x="10508" y="1"/>
                    <a:pt x="92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68"/>
            <p:cNvSpPr/>
            <p:nvPr/>
          </p:nvSpPr>
          <p:spPr>
            <a:xfrm flipH="1">
              <a:off x="3900006" y="1173033"/>
              <a:ext cx="391604" cy="797181"/>
            </a:xfrm>
            <a:custGeom>
              <a:rect b="b" l="l" r="r" t="t"/>
              <a:pathLst>
                <a:path extrusionOk="0" h="28735" w="14445">
                  <a:moveTo>
                    <a:pt x="12790" y="1"/>
                  </a:moveTo>
                  <a:cubicBezTo>
                    <a:pt x="12743" y="1"/>
                    <a:pt x="12701" y="32"/>
                    <a:pt x="12676" y="81"/>
                  </a:cubicBezTo>
                  <a:cubicBezTo>
                    <a:pt x="12009" y="648"/>
                    <a:pt x="7139" y="4984"/>
                    <a:pt x="4604" y="9921"/>
                  </a:cubicBezTo>
                  <a:cubicBezTo>
                    <a:pt x="3537" y="7686"/>
                    <a:pt x="1769" y="3416"/>
                    <a:pt x="2436" y="448"/>
                  </a:cubicBezTo>
                  <a:cubicBezTo>
                    <a:pt x="2491" y="283"/>
                    <a:pt x="2365" y="163"/>
                    <a:pt x="2226" y="163"/>
                  </a:cubicBezTo>
                  <a:cubicBezTo>
                    <a:pt x="2196" y="163"/>
                    <a:pt x="2165" y="169"/>
                    <a:pt x="2136" y="181"/>
                  </a:cubicBezTo>
                  <a:lnTo>
                    <a:pt x="1102" y="614"/>
                  </a:lnTo>
                  <a:cubicBezTo>
                    <a:pt x="1035" y="648"/>
                    <a:pt x="1001" y="714"/>
                    <a:pt x="968" y="748"/>
                  </a:cubicBezTo>
                  <a:cubicBezTo>
                    <a:pt x="768" y="1282"/>
                    <a:pt x="1" y="4050"/>
                    <a:pt x="3336" y="10788"/>
                  </a:cubicBezTo>
                  <a:lnTo>
                    <a:pt x="3937" y="13424"/>
                  </a:lnTo>
                  <a:cubicBezTo>
                    <a:pt x="3937" y="13424"/>
                    <a:pt x="3803" y="22363"/>
                    <a:pt x="2970" y="28735"/>
                  </a:cubicBezTo>
                  <a:lnTo>
                    <a:pt x="4571" y="28735"/>
                  </a:lnTo>
                  <a:cubicBezTo>
                    <a:pt x="4571" y="28735"/>
                    <a:pt x="5638" y="18661"/>
                    <a:pt x="5405" y="13424"/>
                  </a:cubicBezTo>
                  <a:lnTo>
                    <a:pt x="5972" y="11355"/>
                  </a:lnTo>
                  <a:cubicBezTo>
                    <a:pt x="5972" y="11355"/>
                    <a:pt x="8774" y="4617"/>
                    <a:pt x="14244" y="614"/>
                  </a:cubicBezTo>
                  <a:cubicBezTo>
                    <a:pt x="14444" y="481"/>
                    <a:pt x="14378" y="214"/>
                    <a:pt x="14144" y="181"/>
                  </a:cubicBezTo>
                  <a:lnTo>
                    <a:pt x="12843" y="14"/>
                  </a:lnTo>
                  <a:cubicBezTo>
                    <a:pt x="12825" y="5"/>
                    <a:pt x="12807" y="1"/>
                    <a:pt x="127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68"/>
            <p:cNvSpPr/>
            <p:nvPr/>
          </p:nvSpPr>
          <p:spPr>
            <a:xfrm flipH="1">
              <a:off x="3671224" y="1196685"/>
              <a:ext cx="330091" cy="377371"/>
            </a:xfrm>
            <a:custGeom>
              <a:rect b="b" l="l" r="r" t="t"/>
              <a:pathLst>
                <a:path extrusionOk="0" h="13920" w="12176">
                  <a:moveTo>
                    <a:pt x="4845" y="0"/>
                  </a:moveTo>
                  <a:cubicBezTo>
                    <a:pt x="3260" y="0"/>
                    <a:pt x="1754" y="1913"/>
                    <a:pt x="1168" y="3378"/>
                  </a:cubicBezTo>
                  <a:cubicBezTo>
                    <a:pt x="0" y="6247"/>
                    <a:pt x="4704" y="13919"/>
                    <a:pt x="4704" y="13919"/>
                  </a:cubicBezTo>
                  <a:lnTo>
                    <a:pt x="12176" y="9483"/>
                  </a:lnTo>
                  <a:cubicBezTo>
                    <a:pt x="12176" y="9483"/>
                    <a:pt x="9207" y="6080"/>
                    <a:pt x="7572" y="2511"/>
                  </a:cubicBezTo>
                  <a:cubicBezTo>
                    <a:pt x="6753" y="673"/>
                    <a:pt x="5785" y="0"/>
                    <a:pt x="48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68"/>
            <p:cNvSpPr/>
            <p:nvPr/>
          </p:nvSpPr>
          <p:spPr>
            <a:xfrm flipH="1">
              <a:off x="3377324" y="1295501"/>
              <a:ext cx="130236" cy="103099"/>
            </a:xfrm>
            <a:custGeom>
              <a:rect b="b" l="l" r="r" t="t"/>
              <a:pathLst>
                <a:path extrusionOk="0" h="3803" w="4804">
                  <a:moveTo>
                    <a:pt x="3303" y="0"/>
                  </a:moveTo>
                  <a:cubicBezTo>
                    <a:pt x="3303" y="0"/>
                    <a:pt x="1101" y="234"/>
                    <a:pt x="267" y="1668"/>
                  </a:cubicBezTo>
                  <a:cubicBezTo>
                    <a:pt x="0" y="2102"/>
                    <a:pt x="134" y="2635"/>
                    <a:pt x="501" y="2936"/>
                  </a:cubicBezTo>
                  <a:lnTo>
                    <a:pt x="1702" y="3803"/>
                  </a:lnTo>
                  <a:lnTo>
                    <a:pt x="4804" y="2502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68"/>
            <p:cNvSpPr/>
            <p:nvPr/>
          </p:nvSpPr>
          <p:spPr>
            <a:xfrm flipH="1">
              <a:off x="3307679" y="1264759"/>
              <a:ext cx="110365" cy="98572"/>
            </a:xfrm>
            <a:custGeom>
              <a:rect b="b" l="l" r="r" t="t"/>
              <a:pathLst>
                <a:path extrusionOk="0" h="3636" w="4071">
                  <a:moveTo>
                    <a:pt x="1435" y="0"/>
                  </a:moveTo>
                  <a:lnTo>
                    <a:pt x="1" y="1134"/>
                  </a:lnTo>
                  <a:lnTo>
                    <a:pt x="1502" y="3636"/>
                  </a:lnTo>
                  <a:lnTo>
                    <a:pt x="4070" y="1768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68"/>
            <p:cNvSpPr/>
            <p:nvPr/>
          </p:nvSpPr>
          <p:spPr>
            <a:xfrm flipH="1">
              <a:off x="3276041" y="1215906"/>
              <a:ext cx="284872" cy="107654"/>
            </a:xfrm>
            <a:custGeom>
              <a:rect b="b" l="l" r="r" t="t"/>
              <a:pathLst>
                <a:path extrusionOk="0" h="3971" w="10508">
                  <a:moveTo>
                    <a:pt x="9907" y="1"/>
                  </a:moveTo>
                  <a:lnTo>
                    <a:pt x="0" y="1368"/>
                  </a:lnTo>
                  <a:lnTo>
                    <a:pt x="601" y="3970"/>
                  </a:lnTo>
                  <a:lnTo>
                    <a:pt x="10508" y="2603"/>
                  </a:lnTo>
                  <a:lnTo>
                    <a:pt x="99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68"/>
            <p:cNvSpPr/>
            <p:nvPr/>
          </p:nvSpPr>
          <p:spPr>
            <a:xfrm flipH="1">
              <a:off x="3295940" y="1225856"/>
              <a:ext cx="136553" cy="22637"/>
            </a:xfrm>
            <a:custGeom>
              <a:rect b="b" l="l" r="r" t="t"/>
              <a:pathLst>
                <a:path extrusionOk="0" h="835" w="5037">
                  <a:moveTo>
                    <a:pt x="4970" y="1"/>
                  </a:moveTo>
                  <a:lnTo>
                    <a:pt x="67" y="668"/>
                  </a:lnTo>
                  <a:cubicBezTo>
                    <a:pt x="33" y="701"/>
                    <a:pt x="0" y="735"/>
                    <a:pt x="33" y="768"/>
                  </a:cubicBezTo>
                  <a:cubicBezTo>
                    <a:pt x="33" y="796"/>
                    <a:pt x="57" y="824"/>
                    <a:pt x="84" y="832"/>
                  </a:cubicBezTo>
                  <a:lnTo>
                    <a:pt x="84" y="832"/>
                  </a:lnTo>
                  <a:lnTo>
                    <a:pt x="4970" y="134"/>
                  </a:lnTo>
                  <a:cubicBezTo>
                    <a:pt x="5037" y="134"/>
                    <a:pt x="5037" y="1"/>
                    <a:pt x="4970" y="1"/>
                  </a:cubicBezTo>
                  <a:close/>
                  <a:moveTo>
                    <a:pt x="84" y="832"/>
                  </a:moveTo>
                  <a:lnTo>
                    <a:pt x="67" y="835"/>
                  </a:lnTo>
                  <a:lnTo>
                    <a:pt x="100" y="835"/>
                  </a:lnTo>
                  <a:cubicBezTo>
                    <a:pt x="95" y="835"/>
                    <a:pt x="89" y="834"/>
                    <a:pt x="84" y="8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68"/>
            <p:cNvSpPr/>
            <p:nvPr/>
          </p:nvSpPr>
          <p:spPr>
            <a:xfrm flipH="1">
              <a:off x="3301362" y="1237622"/>
              <a:ext cx="118471" cy="18109"/>
            </a:xfrm>
            <a:custGeom>
              <a:rect b="b" l="l" r="r" t="t"/>
              <a:pathLst>
                <a:path extrusionOk="0" h="668" w="4370">
                  <a:moveTo>
                    <a:pt x="4270" y="0"/>
                  </a:moveTo>
                  <a:lnTo>
                    <a:pt x="100" y="534"/>
                  </a:lnTo>
                  <a:cubicBezTo>
                    <a:pt x="33" y="534"/>
                    <a:pt x="0" y="567"/>
                    <a:pt x="33" y="601"/>
                  </a:cubicBezTo>
                  <a:cubicBezTo>
                    <a:pt x="33" y="634"/>
                    <a:pt x="67" y="667"/>
                    <a:pt x="100" y="667"/>
                  </a:cubicBezTo>
                  <a:lnTo>
                    <a:pt x="4303" y="134"/>
                  </a:lnTo>
                  <a:cubicBezTo>
                    <a:pt x="4336" y="134"/>
                    <a:pt x="4370" y="100"/>
                    <a:pt x="4370" y="67"/>
                  </a:cubicBezTo>
                  <a:cubicBezTo>
                    <a:pt x="4370" y="0"/>
                    <a:pt x="4336" y="0"/>
                    <a:pt x="4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68"/>
            <p:cNvSpPr/>
            <p:nvPr/>
          </p:nvSpPr>
          <p:spPr>
            <a:xfrm flipH="1">
              <a:off x="3289596" y="1245755"/>
              <a:ext cx="132975" cy="20820"/>
            </a:xfrm>
            <a:custGeom>
              <a:rect b="b" l="l" r="r" t="t"/>
              <a:pathLst>
                <a:path extrusionOk="0" h="768" w="4905">
                  <a:moveTo>
                    <a:pt x="4804" y="1"/>
                  </a:moveTo>
                  <a:lnTo>
                    <a:pt x="68" y="634"/>
                  </a:lnTo>
                  <a:cubicBezTo>
                    <a:pt x="34" y="634"/>
                    <a:pt x="1" y="668"/>
                    <a:pt x="34" y="701"/>
                  </a:cubicBezTo>
                  <a:cubicBezTo>
                    <a:pt x="34" y="734"/>
                    <a:pt x="68" y="768"/>
                    <a:pt x="101" y="768"/>
                  </a:cubicBezTo>
                  <a:lnTo>
                    <a:pt x="4838" y="134"/>
                  </a:lnTo>
                  <a:cubicBezTo>
                    <a:pt x="4904" y="101"/>
                    <a:pt x="4871" y="1"/>
                    <a:pt x="48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68"/>
            <p:cNvSpPr/>
            <p:nvPr/>
          </p:nvSpPr>
          <p:spPr>
            <a:xfrm flipH="1">
              <a:off x="3288702" y="1253888"/>
              <a:ext cx="140186" cy="23559"/>
            </a:xfrm>
            <a:custGeom>
              <a:rect b="b" l="l" r="r" t="t"/>
              <a:pathLst>
                <a:path extrusionOk="0" h="869" w="5171">
                  <a:moveTo>
                    <a:pt x="5104" y="1"/>
                  </a:moveTo>
                  <a:lnTo>
                    <a:pt x="67" y="735"/>
                  </a:lnTo>
                  <a:cubicBezTo>
                    <a:pt x="0" y="735"/>
                    <a:pt x="0" y="835"/>
                    <a:pt x="67" y="868"/>
                  </a:cubicBezTo>
                  <a:lnTo>
                    <a:pt x="5104" y="134"/>
                  </a:lnTo>
                  <a:cubicBezTo>
                    <a:pt x="5137" y="134"/>
                    <a:pt x="5171" y="101"/>
                    <a:pt x="5171" y="67"/>
                  </a:cubicBezTo>
                  <a:cubicBezTo>
                    <a:pt x="5171" y="34"/>
                    <a:pt x="5137" y="1"/>
                    <a:pt x="5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68"/>
            <p:cNvSpPr/>
            <p:nvPr/>
          </p:nvSpPr>
          <p:spPr>
            <a:xfrm flipH="1">
              <a:off x="3285991" y="1265274"/>
              <a:ext cx="132947" cy="23016"/>
            </a:xfrm>
            <a:custGeom>
              <a:rect b="b" l="l" r="r" t="t"/>
              <a:pathLst>
                <a:path extrusionOk="0" h="849" w="4904">
                  <a:moveTo>
                    <a:pt x="4833" y="1"/>
                  </a:moveTo>
                  <a:cubicBezTo>
                    <a:pt x="4823" y="1"/>
                    <a:pt x="4814" y="5"/>
                    <a:pt x="4804" y="14"/>
                  </a:cubicBezTo>
                  <a:lnTo>
                    <a:pt x="67" y="682"/>
                  </a:lnTo>
                  <a:cubicBezTo>
                    <a:pt x="34" y="682"/>
                    <a:pt x="0" y="715"/>
                    <a:pt x="0" y="782"/>
                  </a:cubicBezTo>
                  <a:cubicBezTo>
                    <a:pt x="0" y="815"/>
                    <a:pt x="34" y="848"/>
                    <a:pt x="67" y="848"/>
                  </a:cubicBezTo>
                  <a:lnTo>
                    <a:pt x="4837" y="148"/>
                  </a:lnTo>
                  <a:cubicBezTo>
                    <a:pt x="4871" y="148"/>
                    <a:pt x="4904" y="81"/>
                    <a:pt x="4904" y="48"/>
                  </a:cubicBezTo>
                  <a:cubicBezTo>
                    <a:pt x="4880" y="24"/>
                    <a:pt x="4857" y="1"/>
                    <a:pt x="48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68"/>
            <p:cNvSpPr/>
            <p:nvPr/>
          </p:nvSpPr>
          <p:spPr>
            <a:xfrm flipH="1">
              <a:off x="3286885" y="1274681"/>
              <a:ext cx="124814" cy="22637"/>
            </a:xfrm>
            <a:custGeom>
              <a:rect b="b" l="l" r="r" t="t"/>
              <a:pathLst>
                <a:path extrusionOk="0" h="835" w="4604">
                  <a:moveTo>
                    <a:pt x="4503" y="1"/>
                  </a:moveTo>
                  <a:lnTo>
                    <a:pt x="67" y="701"/>
                  </a:lnTo>
                  <a:cubicBezTo>
                    <a:pt x="34" y="701"/>
                    <a:pt x="0" y="735"/>
                    <a:pt x="0" y="768"/>
                  </a:cubicBezTo>
                  <a:cubicBezTo>
                    <a:pt x="0" y="802"/>
                    <a:pt x="34" y="835"/>
                    <a:pt x="67" y="835"/>
                  </a:cubicBezTo>
                  <a:lnTo>
                    <a:pt x="100" y="835"/>
                  </a:lnTo>
                  <a:lnTo>
                    <a:pt x="4537" y="134"/>
                  </a:lnTo>
                  <a:cubicBezTo>
                    <a:pt x="4570" y="134"/>
                    <a:pt x="4604" y="101"/>
                    <a:pt x="4604" y="68"/>
                  </a:cubicBezTo>
                  <a:cubicBezTo>
                    <a:pt x="4604" y="1"/>
                    <a:pt x="4537" y="1"/>
                    <a:pt x="4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68"/>
            <p:cNvSpPr/>
            <p:nvPr/>
          </p:nvSpPr>
          <p:spPr>
            <a:xfrm flipH="1">
              <a:off x="3433388" y="1237622"/>
              <a:ext cx="127525" cy="85939"/>
            </a:xfrm>
            <a:custGeom>
              <a:rect b="b" l="l" r="r" t="t"/>
              <a:pathLst>
                <a:path extrusionOk="0" h="3170" w="4704">
                  <a:moveTo>
                    <a:pt x="4103" y="0"/>
                  </a:moveTo>
                  <a:lnTo>
                    <a:pt x="0" y="567"/>
                  </a:lnTo>
                  <a:lnTo>
                    <a:pt x="601" y="3169"/>
                  </a:lnTo>
                  <a:lnTo>
                    <a:pt x="4704" y="2602"/>
                  </a:lnTo>
                  <a:lnTo>
                    <a:pt x="41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68"/>
            <p:cNvSpPr/>
            <p:nvPr/>
          </p:nvSpPr>
          <p:spPr>
            <a:xfrm flipH="1">
              <a:off x="4061879" y="3965023"/>
              <a:ext cx="94993" cy="104021"/>
            </a:xfrm>
            <a:custGeom>
              <a:rect b="b" l="l" r="r" t="t"/>
              <a:pathLst>
                <a:path extrusionOk="0" h="3837" w="3504">
                  <a:moveTo>
                    <a:pt x="268" y="1"/>
                  </a:moveTo>
                  <a:lnTo>
                    <a:pt x="1" y="3837"/>
                  </a:lnTo>
                  <a:lnTo>
                    <a:pt x="3203" y="3837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rgbClr val="ED8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68"/>
            <p:cNvSpPr/>
            <p:nvPr/>
          </p:nvSpPr>
          <p:spPr>
            <a:xfrm flipH="1">
              <a:off x="4681342" y="3766985"/>
              <a:ext cx="142002" cy="126631"/>
            </a:xfrm>
            <a:custGeom>
              <a:rect b="b" l="l" r="r" t="t"/>
              <a:pathLst>
                <a:path extrusionOk="0" h="4671" w="5238">
                  <a:moveTo>
                    <a:pt x="2269" y="0"/>
                  </a:moveTo>
                  <a:lnTo>
                    <a:pt x="1" y="3269"/>
                  </a:lnTo>
                  <a:lnTo>
                    <a:pt x="2803" y="4670"/>
                  </a:lnTo>
                  <a:lnTo>
                    <a:pt x="5238" y="1168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ED8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68"/>
            <p:cNvSpPr/>
            <p:nvPr/>
          </p:nvSpPr>
          <p:spPr>
            <a:xfrm flipH="1">
              <a:off x="3928958" y="738282"/>
              <a:ext cx="280453" cy="337221"/>
            </a:xfrm>
            <a:custGeom>
              <a:rect b="b" l="l" r="r" t="t"/>
              <a:pathLst>
                <a:path extrusionOk="0" h="12439" w="10345">
                  <a:moveTo>
                    <a:pt x="5037" y="1"/>
                  </a:moveTo>
                  <a:cubicBezTo>
                    <a:pt x="2229" y="1"/>
                    <a:pt x="1" y="2647"/>
                    <a:pt x="671" y="5543"/>
                  </a:cubicBezTo>
                  <a:cubicBezTo>
                    <a:pt x="1405" y="8612"/>
                    <a:pt x="1672" y="10447"/>
                    <a:pt x="3540" y="11715"/>
                  </a:cubicBezTo>
                  <a:cubicBezTo>
                    <a:pt x="4265" y="12215"/>
                    <a:pt x="5043" y="12439"/>
                    <a:pt x="5803" y="12439"/>
                  </a:cubicBezTo>
                  <a:cubicBezTo>
                    <a:pt x="7981" y="12439"/>
                    <a:pt x="10005" y="10602"/>
                    <a:pt x="10178" y="8179"/>
                  </a:cubicBezTo>
                  <a:cubicBezTo>
                    <a:pt x="10345" y="5277"/>
                    <a:pt x="9144" y="707"/>
                    <a:pt x="5842" y="73"/>
                  </a:cubicBezTo>
                  <a:cubicBezTo>
                    <a:pt x="5570" y="24"/>
                    <a:pt x="5301" y="1"/>
                    <a:pt x="5037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68"/>
            <p:cNvSpPr/>
            <p:nvPr/>
          </p:nvSpPr>
          <p:spPr>
            <a:xfrm flipH="1">
              <a:off x="3943191" y="750726"/>
              <a:ext cx="290538" cy="272537"/>
            </a:xfrm>
            <a:custGeom>
              <a:rect b="b" l="l" r="r" t="t"/>
              <a:pathLst>
                <a:path extrusionOk="0" h="10053" w="10717">
                  <a:moveTo>
                    <a:pt x="5983" y="0"/>
                  </a:moveTo>
                  <a:cubicBezTo>
                    <a:pt x="3183" y="0"/>
                    <a:pt x="1" y="1645"/>
                    <a:pt x="134" y="2950"/>
                  </a:cubicBezTo>
                  <a:cubicBezTo>
                    <a:pt x="267" y="4617"/>
                    <a:pt x="234" y="7987"/>
                    <a:pt x="3136" y="9921"/>
                  </a:cubicBezTo>
                  <a:cubicBezTo>
                    <a:pt x="3267" y="10011"/>
                    <a:pt x="3415" y="10053"/>
                    <a:pt x="3575" y="10053"/>
                  </a:cubicBezTo>
                  <a:cubicBezTo>
                    <a:pt x="5857" y="10053"/>
                    <a:pt x="10716" y="1501"/>
                    <a:pt x="7973" y="348"/>
                  </a:cubicBezTo>
                  <a:cubicBezTo>
                    <a:pt x="7374" y="105"/>
                    <a:pt x="6690" y="0"/>
                    <a:pt x="5983" y="0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68"/>
            <p:cNvSpPr/>
            <p:nvPr/>
          </p:nvSpPr>
          <p:spPr>
            <a:xfrm flipH="1">
              <a:off x="3943191" y="750726"/>
              <a:ext cx="290538" cy="272537"/>
            </a:xfrm>
            <a:custGeom>
              <a:rect b="b" l="l" r="r" t="t"/>
              <a:pathLst>
                <a:path extrusionOk="0" h="10053" w="10717">
                  <a:moveTo>
                    <a:pt x="5983" y="0"/>
                  </a:moveTo>
                  <a:cubicBezTo>
                    <a:pt x="3183" y="0"/>
                    <a:pt x="1" y="1645"/>
                    <a:pt x="134" y="2950"/>
                  </a:cubicBezTo>
                  <a:cubicBezTo>
                    <a:pt x="267" y="4617"/>
                    <a:pt x="234" y="7987"/>
                    <a:pt x="3136" y="9921"/>
                  </a:cubicBezTo>
                  <a:cubicBezTo>
                    <a:pt x="3267" y="10011"/>
                    <a:pt x="3415" y="10053"/>
                    <a:pt x="3575" y="10053"/>
                  </a:cubicBezTo>
                  <a:cubicBezTo>
                    <a:pt x="5857" y="10053"/>
                    <a:pt x="10716" y="1501"/>
                    <a:pt x="7973" y="348"/>
                  </a:cubicBezTo>
                  <a:cubicBezTo>
                    <a:pt x="7374" y="105"/>
                    <a:pt x="6690" y="0"/>
                    <a:pt x="59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68"/>
            <p:cNvSpPr/>
            <p:nvPr/>
          </p:nvSpPr>
          <p:spPr>
            <a:xfrm flipH="1">
              <a:off x="3997276" y="843117"/>
              <a:ext cx="79351" cy="99006"/>
            </a:xfrm>
            <a:custGeom>
              <a:rect b="b" l="l" r="r" t="t"/>
              <a:pathLst>
                <a:path extrusionOk="0" h="3652" w="2927">
                  <a:moveTo>
                    <a:pt x="1127" y="1"/>
                  </a:moveTo>
                  <a:cubicBezTo>
                    <a:pt x="393" y="1"/>
                    <a:pt x="0" y="717"/>
                    <a:pt x="177" y="1510"/>
                  </a:cubicBezTo>
                  <a:cubicBezTo>
                    <a:pt x="377" y="2277"/>
                    <a:pt x="844" y="2944"/>
                    <a:pt x="1477" y="3411"/>
                  </a:cubicBezTo>
                  <a:cubicBezTo>
                    <a:pt x="1708" y="3577"/>
                    <a:pt x="1923" y="3651"/>
                    <a:pt x="2113" y="3651"/>
                  </a:cubicBezTo>
                  <a:cubicBezTo>
                    <a:pt x="2608" y="3651"/>
                    <a:pt x="2927" y="3144"/>
                    <a:pt x="2878" y="2444"/>
                  </a:cubicBezTo>
                  <a:cubicBezTo>
                    <a:pt x="2845" y="1610"/>
                    <a:pt x="2345" y="275"/>
                    <a:pt x="1444" y="42"/>
                  </a:cubicBezTo>
                  <a:cubicBezTo>
                    <a:pt x="1333" y="14"/>
                    <a:pt x="1227" y="1"/>
                    <a:pt x="1127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68"/>
            <p:cNvSpPr/>
            <p:nvPr/>
          </p:nvSpPr>
          <p:spPr>
            <a:xfrm flipH="1">
              <a:off x="3930748" y="642937"/>
              <a:ext cx="342779" cy="240222"/>
            </a:xfrm>
            <a:custGeom>
              <a:rect b="b" l="l" r="r" t="t"/>
              <a:pathLst>
                <a:path extrusionOk="0" h="8861" w="12644">
                  <a:moveTo>
                    <a:pt x="7733" y="0"/>
                  </a:moveTo>
                  <a:cubicBezTo>
                    <a:pt x="7503" y="0"/>
                    <a:pt x="7251" y="17"/>
                    <a:pt x="6973" y="54"/>
                  </a:cubicBezTo>
                  <a:cubicBezTo>
                    <a:pt x="3837" y="488"/>
                    <a:pt x="3103" y="2356"/>
                    <a:pt x="1135" y="2789"/>
                  </a:cubicBezTo>
                  <a:cubicBezTo>
                    <a:pt x="1339" y="2814"/>
                    <a:pt x="1544" y="2826"/>
                    <a:pt x="1747" y="2826"/>
                  </a:cubicBezTo>
                  <a:cubicBezTo>
                    <a:pt x="2374" y="2826"/>
                    <a:pt x="2991" y="2708"/>
                    <a:pt x="3570" y="2456"/>
                  </a:cubicBezTo>
                  <a:lnTo>
                    <a:pt x="3570" y="2456"/>
                  </a:lnTo>
                  <a:cubicBezTo>
                    <a:pt x="3569" y="2456"/>
                    <a:pt x="201" y="4057"/>
                    <a:pt x="101" y="5625"/>
                  </a:cubicBezTo>
                  <a:cubicBezTo>
                    <a:pt x="1" y="7159"/>
                    <a:pt x="1769" y="8860"/>
                    <a:pt x="1769" y="8860"/>
                  </a:cubicBezTo>
                  <a:cubicBezTo>
                    <a:pt x="1769" y="8860"/>
                    <a:pt x="8307" y="7393"/>
                    <a:pt x="10141" y="5725"/>
                  </a:cubicBezTo>
                  <a:cubicBezTo>
                    <a:pt x="11476" y="4491"/>
                    <a:pt x="12643" y="2756"/>
                    <a:pt x="11242" y="1422"/>
                  </a:cubicBezTo>
                  <a:lnTo>
                    <a:pt x="11242" y="1422"/>
                  </a:lnTo>
                  <a:cubicBezTo>
                    <a:pt x="11209" y="2322"/>
                    <a:pt x="9941" y="2322"/>
                    <a:pt x="9941" y="2322"/>
                  </a:cubicBezTo>
                  <a:cubicBezTo>
                    <a:pt x="9941" y="2322"/>
                    <a:pt x="10423" y="0"/>
                    <a:pt x="77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68"/>
            <p:cNvSpPr/>
            <p:nvPr/>
          </p:nvSpPr>
          <p:spPr>
            <a:xfrm flipH="1">
              <a:off x="4034742" y="1952024"/>
              <a:ext cx="802158" cy="1937985"/>
            </a:xfrm>
            <a:custGeom>
              <a:rect b="b" l="l" r="r" t="t"/>
              <a:pathLst>
                <a:path extrusionOk="0" h="71486" w="29589">
                  <a:moveTo>
                    <a:pt x="18514" y="1"/>
                  </a:moveTo>
                  <a:cubicBezTo>
                    <a:pt x="18514" y="1"/>
                    <a:pt x="14911" y="23818"/>
                    <a:pt x="13243" y="34659"/>
                  </a:cubicBezTo>
                  <a:cubicBezTo>
                    <a:pt x="11709" y="44599"/>
                    <a:pt x="0" y="68950"/>
                    <a:pt x="0" y="68950"/>
                  </a:cubicBezTo>
                  <a:lnTo>
                    <a:pt x="5237" y="71485"/>
                  </a:lnTo>
                  <a:cubicBezTo>
                    <a:pt x="5237" y="71485"/>
                    <a:pt x="20415" y="43799"/>
                    <a:pt x="22917" y="33725"/>
                  </a:cubicBezTo>
                  <a:cubicBezTo>
                    <a:pt x="25218" y="24551"/>
                    <a:pt x="29588" y="1"/>
                    <a:pt x="295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68"/>
            <p:cNvSpPr/>
            <p:nvPr/>
          </p:nvSpPr>
          <p:spPr>
            <a:xfrm flipH="1">
              <a:off x="4079066" y="2188044"/>
              <a:ext cx="141108" cy="668316"/>
            </a:xfrm>
            <a:custGeom>
              <a:rect b="b" l="l" r="r" t="t"/>
              <a:pathLst>
                <a:path extrusionOk="0" h="24652" w="5205">
                  <a:moveTo>
                    <a:pt x="4602" y="1"/>
                  </a:moveTo>
                  <a:cubicBezTo>
                    <a:pt x="4493" y="1"/>
                    <a:pt x="4382" y="12"/>
                    <a:pt x="4271" y="34"/>
                  </a:cubicBezTo>
                  <a:cubicBezTo>
                    <a:pt x="34" y="868"/>
                    <a:pt x="1" y="16579"/>
                    <a:pt x="268" y="24652"/>
                  </a:cubicBezTo>
                  <a:cubicBezTo>
                    <a:pt x="1669" y="18948"/>
                    <a:pt x="3770" y="7940"/>
                    <a:pt x="5205" y="134"/>
                  </a:cubicBezTo>
                  <a:cubicBezTo>
                    <a:pt x="5027" y="45"/>
                    <a:pt x="4819" y="1"/>
                    <a:pt x="4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68"/>
            <p:cNvSpPr/>
            <p:nvPr/>
          </p:nvSpPr>
          <p:spPr>
            <a:xfrm flipH="1">
              <a:off x="3869262" y="1952024"/>
              <a:ext cx="314720" cy="2096227"/>
            </a:xfrm>
            <a:custGeom>
              <a:rect b="b" l="l" r="r" t="t"/>
              <a:pathLst>
                <a:path extrusionOk="0" h="77323" w="11609">
                  <a:moveTo>
                    <a:pt x="300" y="1"/>
                  </a:moveTo>
                  <a:cubicBezTo>
                    <a:pt x="300" y="1"/>
                    <a:pt x="901" y="23684"/>
                    <a:pt x="834" y="34592"/>
                  </a:cubicBezTo>
                  <a:cubicBezTo>
                    <a:pt x="801" y="44599"/>
                    <a:pt x="0" y="77323"/>
                    <a:pt x="0" y="77323"/>
                  </a:cubicBezTo>
                  <a:lnTo>
                    <a:pt x="5437" y="77323"/>
                  </a:lnTo>
                  <a:cubicBezTo>
                    <a:pt x="5437" y="77323"/>
                    <a:pt x="10007" y="43999"/>
                    <a:pt x="10675" y="33791"/>
                  </a:cubicBezTo>
                  <a:cubicBezTo>
                    <a:pt x="11308" y="24018"/>
                    <a:pt x="11609" y="1"/>
                    <a:pt x="11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68"/>
            <p:cNvSpPr/>
            <p:nvPr/>
          </p:nvSpPr>
          <p:spPr>
            <a:xfrm flipH="1">
              <a:off x="4645150" y="3758852"/>
              <a:ext cx="202593" cy="137475"/>
            </a:xfrm>
            <a:custGeom>
              <a:rect b="b" l="l" r="r" t="t"/>
              <a:pathLst>
                <a:path extrusionOk="0" h="5071" w="7473">
                  <a:moveTo>
                    <a:pt x="734" y="0"/>
                  </a:moveTo>
                  <a:lnTo>
                    <a:pt x="0" y="2202"/>
                  </a:lnTo>
                  <a:lnTo>
                    <a:pt x="5904" y="5071"/>
                  </a:lnTo>
                  <a:lnTo>
                    <a:pt x="7472" y="3269"/>
                  </a:lnTo>
                  <a:lnTo>
                    <a:pt x="7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68"/>
            <p:cNvSpPr/>
            <p:nvPr/>
          </p:nvSpPr>
          <p:spPr>
            <a:xfrm flipH="1">
              <a:off x="4005815" y="3989449"/>
              <a:ext cx="193538" cy="61513"/>
            </a:xfrm>
            <a:custGeom>
              <a:rect b="b" l="l" r="r" t="t"/>
              <a:pathLst>
                <a:path extrusionOk="0" h="2269" w="7139">
                  <a:moveTo>
                    <a:pt x="7105" y="0"/>
                  </a:moveTo>
                  <a:lnTo>
                    <a:pt x="0" y="234"/>
                  </a:lnTo>
                  <a:lnTo>
                    <a:pt x="134" y="2269"/>
                  </a:lnTo>
                  <a:lnTo>
                    <a:pt x="6738" y="2269"/>
                  </a:lnTo>
                  <a:cubicBezTo>
                    <a:pt x="6738" y="2269"/>
                    <a:pt x="7139" y="0"/>
                    <a:pt x="7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68"/>
            <p:cNvSpPr/>
            <p:nvPr/>
          </p:nvSpPr>
          <p:spPr>
            <a:xfrm flipH="1">
              <a:off x="2318353" y="1172503"/>
              <a:ext cx="217992" cy="109443"/>
            </a:xfrm>
            <a:custGeom>
              <a:rect b="b" l="l" r="r" t="t"/>
              <a:pathLst>
                <a:path extrusionOk="0" h="4037" w="8041">
                  <a:moveTo>
                    <a:pt x="368" y="1"/>
                  </a:moveTo>
                  <a:cubicBezTo>
                    <a:pt x="268" y="1135"/>
                    <a:pt x="134" y="2236"/>
                    <a:pt x="1" y="3370"/>
                  </a:cubicBezTo>
                  <a:cubicBezTo>
                    <a:pt x="791" y="3770"/>
                    <a:pt x="1581" y="3886"/>
                    <a:pt x="2371" y="3886"/>
                  </a:cubicBezTo>
                  <a:cubicBezTo>
                    <a:pt x="3464" y="3886"/>
                    <a:pt x="4556" y="3664"/>
                    <a:pt x="5648" y="3664"/>
                  </a:cubicBezTo>
                  <a:cubicBezTo>
                    <a:pt x="6334" y="3664"/>
                    <a:pt x="7020" y="3752"/>
                    <a:pt x="7706" y="4037"/>
                  </a:cubicBezTo>
                  <a:cubicBezTo>
                    <a:pt x="7807" y="2903"/>
                    <a:pt x="7940" y="1769"/>
                    <a:pt x="8040" y="668"/>
                  </a:cubicBezTo>
                  <a:cubicBezTo>
                    <a:pt x="7258" y="256"/>
                    <a:pt x="6474" y="137"/>
                    <a:pt x="5687" y="137"/>
                  </a:cubicBezTo>
                  <a:cubicBezTo>
                    <a:pt x="4592" y="137"/>
                    <a:pt x="3493" y="368"/>
                    <a:pt x="2393" y="368"/>
                  </a:cubicBezTo>
                  <a:cubicBezTo>
                    <a:pt x="1718" y="368"/>
                    <a:pt x="1043" y="28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68"/>
            <p:cNvSpPr/>
            <p:nvPr/>
          </p:nvSpPr>
          <p:spPr>
            <a:xfrm flipH="1">
              <a:off x="2326513" y="1183347"/>
              <a:ext cx="199882" cy="88650"/>
            </a:xfrm>
            <a:custGeom>
              <a:rect b="b" l="l" r="r" t="t"/>
              <a:pathLst>
                <a:path extrusionOk="0" h="3270" w="7373">
                  <a:moveTo>
                    <a:pt x="5351" y="226"/>
                  </a:moveTo>
                  <a:cubicBezTo>
                    <a:pt x="5746" y="226"/>
                    <a:pt x="6142" y="255"/>
                    <a:pt x="6539" y="334"/>
                  </a:cubicBezTo>
                  <a:cubicBezTo>
                    <a:pt x="6572" y="668"/>
                    <a:pt x="6772" y="935"/>
                    <a:pt x="7073" y="1102"/>
                  </a:cubicBezTo>
                  <a:cubicBezTo>
                    <a:pt x="7039" y="1535"/>
                    <a:pt x="7006" y="1936"/>
                    <a:pt x="6939" y="2369"/>
                  </a:cubicBezTo>
                  <a:cubicBezTo>
                    <a:pt x="6917" y="2367"/>
                    <a:pt x="6896" y="2366"/>
                    <a:pt x="6874" y="2366"/>
                  </a:cubicBezTo>
                  <a:cubicBezTo>
                    <a:pt x="6601" y="2366"/>
                    <a:pt x="6365" y="2558"/>
                    <a:pt x="6272" y="2836"/>
                  </a:cubicBezTo>
                  <a:cubicBezTo>
                    <a:pt x="5938" y="2781"/>
                    <a:pt x="5602" y="2759"/>
                    <a:pt x="5266" y="2759"/>
                  </a:cubicBezTo>
                  <a:cubicBezTo>
                    <a:pt x="4186" y="2759"/>
                    <a:pt x="3097" y="2979"/>
                    <a:pt x="2016" y="2979"/>
                  </a:cubicBezTo>
                  <a:cubicBezTo>
                    <a:pt x="1621" y="2979"/>
                    <a:pt x="1227" y="2950"/>
                    <a:pt x="835" y="2870"/>
                  </a:cubicBezTo>
                  <a:cubicBezTo>
                    <a:pt x="768" y="2536"/>
                    <a:pt x="568" y="2269"/>
                    <a:pt x="301" y="2102"/>
                  </a:cubicBezTo>
                  <a:cubicBezTo>
                    <a:pt x="334" y="1702"/>
                    <a:pt x="368" y="1268"/>
                    <a:pt x="435" y="868"/>
                  </a:cubicBezTo>
                  <a:cubicBezTo>
                    <a:pt x="735" y="868"/>
                    <a:pt x="1002" y="668"/>
                    <a:pt x="1102" y="401"/>
                  </a:cubicBezTo>
                  <a:cubicBezTo>
                    <a:pt x="1403" y="446"/>
                    <a:pt x="1705" y="463"/>
                    <a:pt x="2006" y="463"/>
                  </a:cubicBezTo>
                  <a:cubicBezTo>
                    <a:pt x="3117" y="463"/>
                    <a:pt x="4229" y="226"/>
                    <a:pt x="5351" y="226"/>
                  </a:cubicBezTo>
                  <a:close/>
                  <a:moveTo>
                    <a:pt x="301" y="1"/>
                  </a:moveTo>
                  <a:lnTo>
                    <a:pt x="234" y="835"/>
                  </a:lnTo>
                  <a:cubicBezTo>
                    <a:pt x="201" y="1235"/>
                    <a:pt x="134" y="1602"/>
                    <a:pt x="101" y="2002"/>
                  </a:cubicBezTo>
                  <a:cubicBezTo>
                    <a:pt x="68" y="2303"/>
                    <a:pt x="34" y="2569"/>
                    <a:pt x="1" y="2836"/>
                  </a:cubicBezTo>
                  <a:cubicBezTo>
                    <a:pt x="268" y="2970"/>
                    <a:pt x="568" y="3036"/>
                    <a:pt x="835" y="3103"/>
                  </a:cubicBezTo>
                  <a:cubicBezTo>
                    <a:pt x="1242" y="3186"/>
                    <a:pt x="1649" y="3216"/>
                    <a:pt x="2056" y="3216"/>
                  </a:cubicBezTo>
                  <a:cubicBezTo>
                    <a:pt x="3135" y="3216"/>
                    <a:pt x="4213" y="3005"/>
                    <a:pt x="5292" y="3005"/>
                  </a:cubicBezTo>
                  <a:cubicBezTo>
                    <a:pt x="5608" y="3005"/>
                    <a:pt x="5923" y="3023"/>
                    <a:pt x="6239" y="3070"/>
                  </a:cubicBezTo>
                  <a:cubicBezTo>
                    <a:pt x="6506" y="3103"/>
                    <a:pt x="6772" y="3170"/>
                    <a:pt x="7073" y="3270"/>
                  </a:cubicBezTo>
                  <a:lnTo>
                    <a:pt x="7139" y="2436"/>
                  </a:lnTo>
                  <a:cubicBezTo>
                    <a:pt x="7206" y="2002"/>
                    <a:pt x="7239" y="1635"/>
                    <a:pt x="7273" y="1235"/>
                  </a:cubicBezTo>
                  <a:lnTo>
                    <a:pt x="7373" y="401"/>
                  </a:lnTo>
                  <a:cubicBezTo>
                    <a:pt x="7106" y="268"/>
                    <a:pt x="6806" y="201"/>
                    <a:pt x="6539" y="134"/>
                  </a:cubicBezTo>
                  <a:cubicBezTo>
                    <a:pt x="6132" y="51"/>
                    <a:pt x="5725" y="21"/>
                    <a:pt x="5317" y="21"/>
                  </a:cubicBezTo>
                  <a:cubicBezTo>
                    <a:pt x="4239" y="21"/>
                    <a:pt x="3160" y="233"/>
                    <a:pt x="2082" y="233"/>
                  </a:cubicBezTo>
                  <a:cubicBezTo>
                    <a:pt x="1766" y="233"/>
                    <a:pt x="1451" y="214"/>
                    <a:pt x="1135" y="168"/>
                  </a:cubicBezTo>
                  <a:cubicBezTo>
                    <a:pt x="868" y="134"/>
                    <a:pt x="601" y="68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68"/>
            <p:cNvSpPr/>
            <p:nvPr/>
          </p:nvSpPr>
          <p:spPr>
            <a:xfrm flipH="1">
              <a:off x="2405268" y="1206798"/>
              <a:ext cx="41451" cy="39960"/>
            </a:xfrm>
            <a:custGeom>
              <a:rect b="b" l="l" r="r" t="t"/>
              <a:pathLst>
                <a:path extrusionOk="0" h="1474" w="1529">
                  <a:moveTo>
                    <a:pt x="882" y="1"/>
                  </a:moveTo>
                  <a:cubicBezTo>
                    <a:pt x="865" y="1"/>
                    <a:pt x="848" y="2"/>
                    <a:pt x="831" y="3"/>
                  </a:cubicBezTo>
                  <a:cubicBezTo>
                    <a:pt x="431" y="70"/>
                    <a:pt x="97" y="403"/>
                    <a:pt x="64" y="804"/>
                  </a:cubicBezTo>
                  <a:cubicBezTo>
                    <a:pt x="0" y="1154"/>
                    <a:pt x="270" y="1473"/>
                    <a:pt x="643" y="1473"/>
                  </a:cubicBezTo>
                  <a:cubicBezTo>
                    <a:pt x="661" y="1473"/>
                    <a:pt x="679" y="1472"/>
                    <a:pt x="698" y="1471"/>
                  </a:cubicBezTo>
                  <a:cubicBezTo>
                    <a:pt x="1098" y="1404"/>
                    <a:pt x="1398" y="1071"/>
                    <a:pt x="1465" y="670"/>
                  </a:cubicBezTo>
                  <a:cubicBezTo>
                    <a:pt x="1529" y="320"/>
                    <a:pt x="1228" y="1"/>
                    <a:pt x="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68"/>
            <p:cNvSpPr/>
            <p:nvPr/>
          </p:nvSpPr>
          <p:spPr>
            <a:xfrm flipH="1">
              <a:off x="2511892" y="1526099"/>
              <a:ext cx="202593" cy="115787"/>
            </a:xfrm>
            <a:custGeom>
              <a:rect b="b" l="l" r="r" t="t"/>
              <a:pathLst>
                <a:path extrusionOk="0" h="4271" w="7473">
                  <a:moveTo>
                    <a:pt x="368" y="0"/>
                  </a:moveTo>
                  <a:cubicBezTo>
                    <a:pt x="234" y="734"/>
                    <a:pt x="134" y="1468"/>
                    <a:pt x="1" y="2202"/>
                  </a:cubicBezTo>
                  <a:cubicBezTo>
                    <a:pt x="2369" y="3636"/>
                    <a:pt x="4737" y="3002"/>
                    <a:pt x="7106" y="4270"/>
                  </a:cubicBezTo>
                  <a:cubicBezTo>
                    <a:pt x="7239" y="3503"/>
                    <a:pt x="7339" y="2802"/>
                    <a:pt x="7473" y="2068"/>
                  </a:cubicBezTo>
                  <a:cubicBezTo>
                    <a:pt x="5138" y="634"/>
                    <a:pt x="2736" y="1268"/>
                    <a:pt x="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68"/>
            <p:cNvSpPr/>
            <p:nvPr/>
          </p:nvSpPr>
          <p:spPr>
            <a:xfrm flipH="1">
              <a:off x="2520919" y="1535127"/>
              <a:ext cx="185432" cy="97704"/>
            </a:xfrm>
            <a:custGeom>
              <a:rect b="b" l="l" r="r" t="t"/>
              <a:pathLst>
                <a:path extrusionOk="0" h="3604" w="6840">
                  <a:moveTo>
                    <a:pt x="1068" y="401"/>
                  </a:moveTo>
                  <a:cubicBezTo>
                    <a:pt x="2736" y="968"/>
                    <a:pt x="4404" y="868"/>
                    <a:pt x="6072" y="1502"/>
                  </a:cubicBezTo>
                  <a:cubicBezTo>
                    <a:pt x="6172" y="1769"/>
                    <a:pt x="6339" y="2002"/>
                    <a:pt x="6606" y="2136"/>
                  </a:cubicBezTo>
                  <a:cubicBezTo>
                    <a:pt x="6539" y="2436"/>
                    <a:pt x="6505" y="2703"/>
                    <a:pt x="6472" y="2970"/>
                  </a:cubicBezTo>
                  <a:cubicBezTo>
                    <a:pt x="6400" y="2939"/>
                    <a:pt x="6324" y="2924"/>
                    <a:pt x="6251" y="2924"/>
                  </a:cubicBezTo>
                  <a:cubicBezTo>
                    <a:pt x="6086" y="2924"/>
                    <a:pt x="5930" y="2998"/>
                    <a:pt x="5838" y="3136"/>
                  </a:cubicBezTo>
                  <a:cubicBezTo>
                    <a:pt x="4170" y="2569"/>
                    <a:pt x="2469" y="2669"/>
                    <a:pt x="801" y="2036"/>
                  </a:cubicBezTo>
                  <a:cubicBezTo>
                    <a:pt x="701" y="1769"/>
                    <a:pt x="535" y="1535"/>
                    <a:pt x="301" y="1402"/>
                  </a:cubicBezTo>
                  <a:cubicBezTo>
                    <a:pt x="334" y="1135"/>
                    <a:pt x="368" y="868"/>
                    <a:pt x="434" y="568"/>
                  </a:cubicBezTo>
                  <a:cubicBezTo>
                    <a:pt x="496" y="599"/>
                    <a:pt x="565" y="614"/>
                    <a:pt x="635" y="614"/>
                  </a:cubicBezTo>
                  <a:cubicBezTo>
                    <a:pt x="790" y="614"/>
                    <a:pt x="953" y="539"/>
                    <a:pt x="1068" y="401"/>
                  </a:cubicBezTo>
                  <a:close/>
                  <a:moveTo>
                    <a:pt x="301" y="1"/>
                  </a:moveTo>
                  <a:cubicBezTo>
                    <a:pt x="268" y="168"/>
                    <a:pt x="234" y="368"/>
                    <a:pt x="201" y="535"/>
                  </a:cubicBezTo>
                  <a:cubicBezTo>
                    <a:pt x="168" y="801"/>
                    <a:pt x="134" y="1068"/>
                    <a:pt x="68" y="1302"/>
                  </a:cubicBezTo>
                  <a:lnTo>
                    <a:pt x="1" y="1869"/>
                  </a:lnTo>
                  <a:cubicBezTo>
                    <a:pt x="234" y="2002"/>
                    <a:pt x="501" y="2102"/>
                    <a:pt x="768" y="2202"/>
                  </a:cubicBezTo>
                  <a:cubicBezTo>
                    <a:pt x="2436" y="2836"/>
                    <a:pt x="4104" y="2736"/>
                    <a:pt x="5772" y="3303"/>
                  </a:cubicBezTo>
                  <a:cubicBezTo>
                    <a:pt x="6038" y="3370"/>
                    <a:pt x="6305" y="3470"/>
                    <a:pt x="6539" y="3603"/>
                  </a:cubicBezTo>
                  <a:lnTo>
                    <a:pt x="6639" y="3070"/>
                  </a:lnTo>
                  <a:cubicBezTo>
                    <a:pt x="6672" y="2803"/>
                    <a:pt x="6706" y="2536"/>
                    <a:pt x="6772" y="2269"/>
                  </a:cubicBezTo>
                  <a:lnTo>
                    <a:pt x="6839" y="1735"/>
                  </a:lnTo>
                  <a:cubicBezTo>
                    <a:pt x="6606" y="1602"/>
                    <a:pt x="6339" y="1502"/>
                    <a:pt x="6105" y="1402"/>
                  </a:cubicBezTo>
                  <a:cubicBezTo>
                    <a:pt x="4437" y="768"/>
                    <a:pt x="2769" y="868"/>
                    <a:pt x="1102" y="301"/>
                  </a:cubicBezTo>
                  <a:cubicBezTo>
                    <a:pt x="835" y="201"/>
                    <a:pt x="568" y="101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68"/>
            <p:cNvSpPr/>
            <p:nvPr/>
          </p:nvSpPr>
          <p:spPr>
            <a:xfrm flipH="1">
              <a:off x="2594170" y="1570912"/>
              <a:ext cx="38008" cy="25890"/>
            </a:xfrm>
            <a:custGeom>
              <a:rect b="b" l="l" r="r" t="t"/>
              <a:pathLst>
                <a:path extrusionOk="0" h="955" w="1402">
                  <a:moveTo>
                    <a:pt x="619" y="0"/>
                  </a:moveTo>
                  <a:cubicBezTo>
                    <a:pt x="341" y="0"/>
                    <a:pt x="95" y="155"/>
                    <a:pt x="67" y="382"/>
                  </a:cubicBezTo>
                  <a:cubicBezTo>
                    <a:pt x="0" y="649"/>
                    <a:pt x="267" y="916"/>
                    <a:pt x="634" y="949"/>
                  </a:cubicBezTo>
                  <a:cubicBezTo>
                    <a:pt x="671" y="953"/>
                    <a:pt x="707" y="954"/>
                    <a:pt x="743" y="954"/>
                  </a:cubicBezTo>
                  <a:cubicBezTo>
                    <a:pt x="1059" y="954"/>
                    <a:pt x="1308" y="822"/>
                    <a:pt x="1368" y="582"/>
                  </a:cubicBezTo>
                  <a:cubicBezTo>
                    <a:pt x="1401" y="315"/>
                    <a:pt x="1134" y="49"/>
                    <a:pt x="767" y="15"/>
                  </a:cubicBezTo>
                  <a:cubicBezTo>
                    <a:pt x="718" y="5"/>
                    <a:pt x="668" y="0"/>
                    <a:pt x="6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68"/>
            <p:cNvSpPr/>
            <p:nvPr/>
          </p:nvSpPr>
          <p:spPr>
            <a:xfrm flipH="1">
              <a:off x="2958610" y="1662571"/>
              <a:ext cx="220675" cy="55630"/>
            </a:xfrm>
            <a:custGeom>
              <a:rect b="b" l="l" r="r" t="t"/>
              <a:pathLst>
                <a:path extrusionOk="0" h="2052" w="8140">
                  <a:moveTo>
                    <a:pt x="6685" y="0"/>
                  </a:moveTo>
                  <a:cubicBezTo>
                    <a:pt x="4493" y="0"/>
                    <a:pt x="2716" y="650"/>
                    <a:pt x="525" y="650"/>
                  </a:cubicBezTo>
                  <a:cubicBezTo>
                    <a:pt x="353" y="650"/>
                    <a:pt x="178" y="646"/>
                    <a:pt x="0" y="637"/>
                  </a:cubicBezTo>
                  <a:lnTo>
                    <a:pt x="0" y="637"/>
                  </a:lnTo>
                  <a:cubicBezTo>
                    <a:pt x="200" y="1104"/>
                    <a:pt x="367" y="1571"/>
                    <a:pt x="567" y="2005"/>
                  </a:cubicBezTo>
                  <a:cubicBezTo>
                    <a:pt x="910" y="2037"/>
                    <a:pt x="1240" y="2051"/>
                    <a:pt x="1562" y="2051"/>
                  </a:cubicBezTo>
                  <a:cubicBezTo>
                    <a:pt x="3699" y="2051"/>
                    <a:pt x="5434" y="1425"/>
                    <a:pt x="7608" y="1425"/>
                  </a:cubicBezTo>
                  <a:cubicBezTo>
                    <a:pt x="7782" y="1425"/>
                    <a:pt x="7959" y="1429"/>
                    <a:pt x="8139" y="1438"/>
                  </a:cubicBezTo>
                  <a:cubicBezTo>
                    <a:pt x="7939" y="971"/>
                    <a:pt x="7772" y="504"/>
                    <a:pt x="7572" y="37"/>
                  </a:cubicBezTo>
                  <a:cubicBezTo>
                    <a:pt x="7268" y="11"/>
                    <a:pt x="6973" y="0"/>
                    <a:pt x="66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68"/>
            <p:cNvSpPr/>
            <p:nvPr/>
          </p:nvSpPr>
          <p:spPr>
            <a:xfrm flipH="1">
              <a:off x="2969481" y="1665363"/>
              <a:ext cx="199882" cy="49530"/>
            </a:xfrm>
            <a:custGeom>
              <a:rect b="b" l="l" r="r" t="t"/>
              <a:pathLst>
                <a:path extrusionOk="0" h="1827" w="7373">
                  <a:moveTo>
                    <a:pt x="6105" y="67"/>
                  </a:moveTo>
                  <a:cubicBezTo>
                    <a:pt x="6305" y="234"/>
                    <a:pt x="6572" y="301"/>
                    <a:pt x="6839" y="334"/>
                  </a:cubicBezTo>
                  <a:cubicBezTo>
                    <a:pt x="6902" y="521"/>
                    <a:pt x="6964" y="679"/>
                    <a:pt x="7027" y="836"/>
                  </a:cubicBezTo>
                  <a:lnTo>
                    <a:pt x="7027" y="836"/>
                  </a:lnTo>
                  <a:cubicBezTo>
                    <a:pt x="6733" y="870"/>
                    <a:pt x="6539" y="970"/>
                    <a:pt x="6506" y="1101"/>
                  </a:cubicBezTo>
                  <a:cubicBezTo>
                    <a:pt x="4704" y="1201"/>
                    <a:pt x="3137" y="1668"/>
                    <a:pt x="1302" y="1735"/>
                  </a:cubicBezTo>
                  <a:cubicBezTo>
                    <a:pt x="1068" y="1568"/>
                    <a:pt x="835" y="1501"/>
                    <a:pt x="568" y="1468"/>
                  </a:cubicBezTo>
                  <a:lnTo>
                    <a:pt x="368" y="968"/>
                  </a:lnTo>
                  <a:cubicBezTo>
                    <a:pt x="668" y="934"/>
                    <a:pt x="868" y="834"/>
                    <a:pt x="902" y="701"/>
                  </a:cubicBezTo>
                  <a:cubicBezTo>
                    <a:pt x="2703" y="601"/>
                    <a:pt x="4271" y="134"/>
                    <a:pt x="6105" y="67"/>
                  </a:cubicBezTo>
                  <a:close/>
                  <a:moveTo>
                    <a:pt x="6039" y="0"/>
                  </a:moveTo>
                  <a:cubicBezTo>
                    <a:pt x="4237" y="67"/>
                    <a:pt x="2670" y="534"/>
                    <a:pt x="868" y="634"/>
                  </a:cubicBezTo>
                  <a:cubicBezTo>
                    <a:pt x="690" y="634"/>
                    <a:pt x="498" y="649"/>
                    <a:pt x="300" y="649"/>
                  </a:cubicBezTo>
                  <a:cubicBezTo>
                    <a:pt x="201" y="649"/>
                    <a:pt x="101" y="645"/>
                    <a:pt x="1" y="634"/>
                  </a:cubicBezTo>
                  <a:lnTo>
                    <a:pt x="1" y="634"/>
                  </a:lnTo>
                  <a:cubicBezTo>
                    <a:pt x="68" y="734"/>
                    <a:pt x="101" y="868"/>
                    <a:pt x="134" y="968"/>
                  </a:cubicBezTo>
                  <a:cubicBezTo>
                    <a:pt x="201" y="1101"/>
                    <a:pt x="268" y="1301"/>
                    <a:pt x="335" y="1468"/>
                  </a:cubicBezTo>
                  <a:cubicBezTo>
                    <a:pt x="401" y="1635"/>
                    <a:pt x="435" y="1702"/>
                    <a:pt x="468" y="1802"/>
                  </a:cubicBezTo>
                  <a:cubicBezTo>
                    <a:pt x="618" y="1818"/>
                    <a:pt x="768" y="1827"/>
                    <a:pt x="918" y="1827"/>
                  </a:cubicBezTo>
                  <a:cubicBezTo>
                    <a:pt x="1068" y="1827"/>
                    <a:pt x="1219" y="1818"/>
                    <a:pt x="1369" y="1802"/>
                  </a:cubicBezTo>
                  <a:cubicBezTo>
                    <a:pt x="3170" y="1768"/>
                    <a:pt x="4738" y="1301"/>
                    <a:pt x="6539" y="1201"/>
                  </a:cubicBezTo>
                  <a:lnTo>
                    <a:pt x="7373" y="1201"/>
                  </a:lnTo>
                  <a:cubicBezTo>
                    <a:pt x="7340" y="1068"/>
                    <a:pt x="7306" y="968"/>
                    <a:pt x="7239" y="868"/>
                  </a:cubicBezTo>
                  <a:cubicBezTo>
                    <a:pt x="7206" y="734"/>
                    <a:pt x="7139" y="534"/>
                    <a:pt x="7073" y="367"/>
                  </a:cubicBezTo>
                  <a:cubicBezTo>
                    <a:pt x="7006" y="200"/>
                    <a:pt x="6973" y="134"/>
                    <a:pt x="69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68"/>
            <p:cNvSpPr/>
            <p:nvPr/>
          </p:nvSpPr>
          <p:spPr>
            <a:xfrm flipH="1">
              <a:off x="3049049" y="1681602"/>
              <a:ext cx="39825" cy="17811"/>
            </a:xfrm>
            <a:custGeom>
              <a:rect b="b" l="l" r="r" t="t"/>
              <a:pathLst>
                <a:path extrusionOk="0" h="657" w="1469">
                  <a:moveTo>
                    <a:pt x="860" y="1"/>
                  </a:moveTo>
                  <a:cubicBezTo>
                    <a:pt x="776" y="1"/>
                    <a:pt x="689" y="11"/>
                    <a:pt x="601" y="35"/>
                  </a:cubicBezTo>
                  <a:cubicBezTo>
                    <a:pt x="234" y="102"/>
                    <a:pt x="1" y="269"/>
                    <a:pt x="67" y="435"/>
                  </a:cubicBezTo>
                  <a:cubicBezTo>
                    <a:pt x="120" y="567"/>
                    <a:pt x="337" y="656"/>
                    <a:pt x="606" y="656"/>
                  </a:cubicBezTo>
                  <a:cubicBezTo>
                    <a:pt x="679" y="656"/>
                    <a:pt x="756" y="650"/>
                    <a:pt x="835" y="636"/>
                  </a:cubicBezTo>
                  <a:cubicBezTo>
                    <a:pt x="1202" y="569"/>
                    <a:pt x="1468" y="402"/>
                    <a:pt x="1402" y="235"/>
                  </a:cubicBezTo>
                  <a:cubicBezTo>
                    <a:pt x="1351" y="108"/>
                    <a:pt x="1126" y="1"/>
                    <a:pt x="8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68"/>
            <p:cNvSpPr/>
            <p:nvPr/>
          </p:nvSpPr>
          <p:spPr>
            <a:xfrm flipH="1">
              <a:off x="2907074" y="1142655"/>
              <a:ext cx="187222" cy="227019"/>
            </a:xfrm>
            <a:custGeom>
              <a:rect b="b" l="l" r="r" t="t"/>
              <a:pathLst>
                <a:path extrusionOk="0" h="8374" w="6906">
                  <a:moveTo>
                    <a:pt x="2836" y="1"/>
                  </a:moveTo>
                  <a:lnTo>
                    <a:pt x="1" y="1835"/>
                  </a:lnTo>
                  <a:cubicBezTo>
                    <a:pt x="2102" y="3637"/>
                    <a:pt x="1735" y="6706"/>
                    <a:pt x="4070" y="8373"/>
                  </a:cubicBezTo>
                  <a:lnTo>
                    <a:pt x="6906" y="6505"/>
                  </a:lnTo>
                  <a:cubicBezTo>
                    <a:pt x="4837" y="4704"/>
                    <a:pt x="5171" y="1669"/>
                    <a:pt x="28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68"/>
            <p:cNvSpPr/>
            <p:nvPr/>
          </p:nvSpPr>
          <p:spPr>
            <a:xfrm flipH="1">
              <a:off x="2919734" y="1151710"/>
              <a:ext cx="161901" cy="208015"/>
            </a:xfrm>
            <a:custGeom>
              <a:rect b="b" l="l" r="r" t="t"/>
              <a:pathLst>
                <a:path extrusionOk="0" h="7673" w="5972">
                  <a:moveTo>
                    <a:pt x="1902" y="601"/>
                  </a:moveTo>
                  <a:cubicBezTo>
                    <a:pt x="2083" y="714"/>
                    <a:pt x="2295" y="781"/>
                    <a:pt x="2517" y="781"/>
                  </a:cubicBezTo>
                  <a:cubicBezTo>
                    <a:pt x="2622" y="781"/>
                    <a:pt x="2729" y="766"/>
                    <a:pt x="2836" y="734"/>
                  </a:cubicBezTo>
                  <a:cubicBezTo>
                    <a:pt x="4003" y="2169"/>
                    <a:pt x="4170" y="4103"/>
                    <a:pt x="5238" y="5604"/>
                  </a:cubicBezTo>
                  <a:cubicBezTo>
                    <a:pt x="5038" y="5805"/>
                    <a:pt x="5004" y="6138"/>
                    <a:pt x="5138" y="6405"/>
                  </a:cubicBezTo>
                  <a:lnTo>
                    <a:pt x="4104" y="7105"/>
                  </a:lnTo>
                  <a:cubicBezTo>
                    <a:pt x="3894" y="6966"/>
                    <a:pt x="3669" y="6907"/>
                    <a:pt x="3450" y="6907"/>
                  </a:cubicBezTo>
                  <a:cubicBezTo>
                    <a:pt x="3354" y="6907"/>
                    <a:pt x="3260" y="6919"/>
                    <a:pt x="3170" y="6939"/>
                  </a:cubicBezTo>
                  <a:cubicBezTo>
                    <a:pt x="1969" y="5504"/>
                    <a:pt x="1802" y="3603"/>
                    <a:pt x="734" y="2102"/>
                  </a:cubicBezTo>
                  <a:cubicBezTo>
                    <a:pt x="968" y="1868"/>
                    <a:pt x="1001" y="1535"/>
                    <a:pt x="835" y="1268"/>
                  </a:cubicBezTo>
                  <a:lnTo>
                    <a:pt x="1902" y="601"/>
                  </a:lnTo>
                  <a:close/>
                  <a:moveTo>
                    <a:pt x="2402" y="0"/>
                  </a:moveTo>
                  <a:lnTo>
                    <a:pt x="1702" y="467"/>
                  </a:lnTo>
                  <a:lnTo>
                    <a:pt x="701" y="1101"/>
                  </a:lnTo>
                  <a:lnTo>
                    <a:pt x="1" y="1568"/>
                  </a:lnTo>
                  <a:cubicBezTo>
                    <a:pt x="201" y="1768"/>
                    <a:pt x="401" y="2002"/>
                    <a:pt x="568" y="2235"/>
                  </a:cubicBezTo>
                  <a:cubicBezTo>
                    <a:pt x="1602" y="3703"/>
                    <a:pt x="1835" y="5604"/>
                    <a:pt x="2969" y="7039"/>
                  </a:cubicBezTo>
                  <a:cubicBezTo>
                    <a:pt x="3136" y="7272"/>
                    <a:pt x="3370" y="7472"/>
                    <a:pt x="3603" y="7673"/>
                  </a:cubicBezTo>
                  <a:lnTo>
                    <a:pt x="4270" y="7239"/>
                  </a:lnTo>
                  <a:lnTo>
                    <a:pt x="5304" y="6572"/>
                  </a:lnTo>
                  <a:lnTo>
                    <a:pt x="5972" y="6105"/>
                  </a:lnTo>
                  <a:cubicBezTo>
                    <a:pt x="5771" y="5905"/>
                    <a:pt x="5571" y="5704"/>
                    <a:pt x="5404" y="5471"/>
                  </a:cubicBezTo>
                  <a:cubicBezTo>
                    <a:pt x="4370" y="3970"/>
                    <a:pt x="4170" y="2069"/>
                    <a:pt x="3003" y="634"/>
                  </a:cubicBezTo>
                  <a:cubicBezTo>
                    <a:pt x="2836" y="401"/>
                    <a:pt x="2636" y="201"/>
                    <a:pt x="24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68"/>
            <p:cNvSpPr/>
            <p:nvPr/>
          </p:nvSpPr>
          <p:spPr>
            <a:xfrm flipH="1">
              <a:off x="2980325" y="1235073"/>
              <a:ext cx="40719" cy="41885"/>
            </a:xfrm>
            <a:custGeom>
              <a:rect b="b" l="l" r="r" t="t"/>
              <a:pathLst>
                <a:path extrusionOk="0" h="1545" w="1502">
                  <a:moveTo>
                    <a:pt x="816" y="0"/>
                  </a:moveTo>
                  <a:cubicBezTo>
                    <a:pt x="707" y="0"/>
                    <a:pt x="597" y="30"/>
                    <a:pt x="501" y="94"/>
                  </a:cubicBezTo>
                  <a:cubicBezTo>
                    <a:pt x="167" y="328"/>
                    <a:pt x="1" y="761"/>
                    <a:pt x="134" y="1162"/>
                  </a:cubicBezTo>
                  <a:cubicBezTo>
                    <a:pt x="222" y="1404"/>
                    <a:pt x="441" y="1545"/>
                    <a:pt x="667" y="1545"/>
                  </a:cubicBezTo>
                  <a:cubicBezTo>
                    <a:pt x="782" y="1545"/>
                    <a:pt x="899" y="1508"/>
                    <a:pt x="1001" y="1429"/>
                  </a:cubicBezTo>
                  <a:cubicBezTo>
                    <a:pt x="1368" y="1195"/>
                    <a:pt x="1502" y="761"/>
                    <a:pt x="1368" y="361"/>
                  </a:cubicBezTo>
                  <a:cubicBezTo>
                    <a:pt x="1278" y="135"/>
                    <a:pt x="1048" y="0"/>
                    <a:pt x="8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68"/>
            <p:cNvSpPr/>
            <p:nvPr/>
          </p:nvSpPr>
          <p:spPr>
            <a:xfrm flipH="1">
              <a:off x="2737962" y="1876957"/>
              <a:ext cx="225203" cy="149241"/>
            </a:xfrm>
            <a:custGeom>
              <a:rect b="b" l="l" r="r" t="t"/>
              <a:pathLst>
                <a:path extrusionOk="0" h="5505" w="8307">
                  <a:moveTo>
                    <a:pt x="1135" y="1"/>
                  </a:moveTo>
                  <a:lnTo>
                    <a:pt x="0" y="3237"/>
                  </a:lnTo>
                  <a:cubicBezTo>
                    <a:pt x="2135" y="5105"/>
                    <a:pt x="4971" y="3937"/>
                    <a:pt x="7172" y="5505"/>
                  </a:cubicBezTo>
                  <a:cubicBezTo>
                    <a:pt x="7539" y="4404"/>
                    <a:pt x="7906" y="3337"/>
                    <a:pt x="8306" y="2236"/>
                  </a:cubicBezTo>
                  <a:cubicBezTo>
                    <a:pt x="6171" y="401"/>
                    <a:pt x="3336" y="1569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68"/>
            <p:cNvSpPr/>
            <p:nvPr/>
          </p:nvSpPr>
          <p:spPr>
            <a:xfrm flipH="1">
              <a:off x="2747911" y="1888722"/>
              <a:ext cx="207120" cy="125736"/>
            </a:xfrm>
            <a:custGeom>
              <a:rect b="b" l="l" r="r" t="t"/>
              <a:pathLst>
                <a:path extrusionOk="0" h="4638" w="7640">
                  <a:moveTo>
                    <a:pt x="1635" y="568"/>
                  </a:moveTo>
                  <a:cubicBezTo>
                    <a:pt x="3303" y="1201"/>
                    <a:pt x="5204" y="901"/>
                    <a:pt x="6839" y="1635"/>
                  </a:cubicBezTo>
                  <a:cubicBezTo>
                    <a:pt x="6805" y="1969"/>
                    <a:pt x="6939" y="2302"/>
                    <a:pt x="7206" y="2536"/>
                  </a:cubicBezTo>
                  <a:lnTo>
                    <a:pt x="6772" y="3737"/>
                  </a:lnTo>
                  <a:cubicBezTo>
                    <a:pt x="6721" y="3725"/>
                    <a:pt x="6669" y="3720"/>
                    <a:pt x="6618" y="3720"/>
                  </a:cubicBezTo>
                  <a:cubicBezTo>
                    <a:pt x="6373" y="3720"/>
                    <a:pt x="6143" y="3849"/>
                    <a:pt x="6005" y="4070"/>
                  </a:cubicBezTo>
                  <a:cubicBezTo>
                    <a:pt x="4337" y="3403"/>
                    <a:pt x="2436" y="3737"/>
                    <a:pt x="801" y="2969"/>
                  </a:cubicBezTo>
                  <a:cubicBezTo>
                    <a:pt x="835" y="2636"/>
                    <a:pt x="701" y="2336"/>
                    <a:pt x="468" y="2102"/>
                  </a:cubicBezTo>
                  <a:cubicBezTo>
                    <a:pt x="601" y="1668"/>
                    <a:pt x="734" y="1301"/>
                    <a:pt x="868" y="901"/>
                  </a:cubicBezTo>
                  <a:cubicBezTo>
                    <a:pt x="919" y="913"/>
                    <a:pt x="972" y="918"/>
                    <a:pt x="1024" y="918"/>
                  </a:cubicBezTo>
                  <a:cubicBezTo>
                    <a:pt x="1277" y="918"/>
                    <a:pt x="1525" y="789"/>
                    <a:pt x="1635" y="568"/>
                  </a:cubicBezTo>
                  <a:close/>
                  <a:moveTo>
                    <a:pt x="968" y="1"/>
                  </a:moveTo>
                  <a:cubicBezTo>
                    <a:pt x="868" y="267"/>
                    <a:pt x="801" y="534"/>
                    <a:pt x="701" y="801"/>
                  </a:cubicBezTo>
                  <a:lnTo>
                    <a:pt x="267" y="1969"/>
                  </a:lnTo>
                  <a:lnTo>
                    <a:pt x="1" y="2736"/>
                  </a:lnTo>
                  <a:cubicBezTo>
                    <a:pt x="234" y="2936"/>
                    <a:pt x="468" y="3069"/>
                    <a:pt x="734" y="3203"/>
                  </a:cubicBezTo>
                  <a:cubicBezTo>
                    <a:pt x="2369" y="3937"/>
                    <a:pt x="4270" y="3603"/>
                    <a:pt x="5905" y="4237"/>
                  </a:cubicBezTo>
                  <a:cubicBezTo>
                    <a:pt x="6172" y="4337"/>
                    <a:pt x="6439" y="4470"/>
                    <a:pt x="6672" y="4637"/>
                  </a:cubicBezTo>
                  <a:lnTo>
                    <a:pt x="6939" y="3837"/>
                  </a:lnTo>
                  <a:lnTo>
                    <a:pt x="7373" y="2669"/>
                  </a:lnTo>
                  <a:lnTo>
                    <a:pt x="7639" y="1869"/>
                  </a:lnTo>
                  <a:cubicBezTo>
                    <a:pt x="7406" y="1702"/>
                    <a:pt x="7172" y="1568"/>
                    <a:pt x="6906" y="1435"/>
                  </a:cubicBezTo>
                  <a:cubicBezTo>
                    <a:pt x="5271" y="701"/>
                    <a:pt x="3403" y="1035"/>
                    <a:pt x="1735" y="367"/>
                  </a:cubicBezTo>
                  <a:cubicBezTo>
                    <a:pt x="1468" y="267"/>
                    <a:pt x="1201" y="134"/>
                    <a:pt x="9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68"/>
            <p:cNvSpPr/>
            <p:nvPr/>
          </p:nvSpPr>
          <p:spPr>
            <a:xfrm flipH="1">
              <a:off x="2828401" y="1932126"/>
              <a:ext cx="46141" cy="38090"/>
            </a:xfrm>
            <a:custGeom>
              <a:rect b="b" l="l" r="r" t="t"/>
              <a:pathLst>
                <a:path extrusionOk="0" h="1405" w="1702">
                  <a:moveTo>
                    <a:pt x="1101" y="1"/>
                  </a:moveTo>
                  <a:cubicBezTo>
                    <a:pt x="668" y="1"/>
                    <a:pt x="301" y="234"/>
                    <a:pt x="167" y="634"/>
                  </a:cubicBezTo>
                  <a:cubicBezTo>
                    <a:pt x="0" y="968"/>
                    <a:pt x="234" y="1368"/>
                    <a:pt x="634" y="1402"/>
                  </a:cubicBezTo>
                  <a:cubicBezTo>
                    <a:pt x="657" y="1404"/>
                    <a:pt x="679" y="1405"/>
                    <a:pt x="702" y="1405"/>
                  </a:cubicBezTo>
                  <a:cubicBezTo>
                    <a:pt x="1075" y="1405"/>
                    <a:pt x="1411" y="1147"/>
                    <a:pt x="1568" y="801"/>
                  </a:cubicBezTo>
                  <a:cubicBezTo>
                    <a:pt x="1702" y="434"/>
                    <a:pt x="1468" y="34"/>
                    <a:pt x="1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68"/>
            <p:cNvSpPr/>
            <p:nvPr/>
          </p:nvSpPr>
          <p:spPr>
            <a:xfrm flipH="1">
              <a:off x="1885190" y="1876062"/>
              <a:ext cx="194460" cy="152846"/>
            </a:xfrm>
            <a:custGeom>
              <a:rect b="b" l="l" r="r" t="t"/>
              <a:pathLst>
                <a:path extrusionOk="0" h="5638" w="7173">
                  <a:moveTo>
                    <a:pt x="868" y="1"/>
                  </a:moveTo>
                  <a:lnTo>
                    <a:pt x="0" y="2102"/>
                  </a:lnTo>
                  <a:cubicBezTo>
                    <a:pt x="1935" y="4003"/>
                    <a:pt x="4370" y="3903"/>
                    <a:pt x="6338" y="5638"/>
                  </a:cubicBezTo>
                  <a:cubicBezTo>
                    <a:pt x="6605" y="4937"/>
                    <a:pt x="6905" y="4204"/>
                    <a:pt x="7172" y="3503"/>
                  </a:cubicBezTo>
                  <a:cubicBezTo>
                    <a:pt x="5237" y="1602"/>
                    <a:pt x="2836" y="1735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68"/>
            <p:cNvSpPr/>
            <p:nvPr/>
          </p:nvSpPr>
          <p:spPr>
            <a:xfrm flipH="1">
              <a:off x="1892428" y="1886011"/>
              <a:ext cx="179089" cy="132053"/>
            </a:xfrm>
            <a:custGeom>
              <a:rect b="b" l="l" r="r" t="t"/>
              <a:pathLst>
                <a:path extrusionOk="0" h="4871" w="6606">
                  <a:moveTo>
                    <a:pt x="1335" y="601"/>
                  </a:moveTo>
                  <a:cubicBezTo>
                    <a:pt x="2803" y="1502"/>
                    <a:pt x="4437" y="1768"/>
                    <a:pt x="5905" y="2736"/>
                  </a:cubicBezTo>
                  <a:cubicBezTo>
                    <a:pt x="5905" y="3003"/>
                    <a:pt x="6005" y="3269"/>
                    <a:pt x="6238" y="3470"/>
                  </a:cubicBezTo>
                  <a:lnTo>
                    <a:pt x="5905" y="4270"/>
                  </a:lnTo>
                  <a:cubicBezTo>
                    <a:pt x="5815" y="4195"/>
                    <a:pt x="5711" y="4161"/>
                    <a:pt x="5609" y="4161"/>
                  </a:cubicBezTo>
                  <a:cubicBezTo>
                    <a:pt x="5485" y="4161"/>
                    <a:pt x="5363" y="4212"/>
                    <a:pt x="5271" y="4304"/>
                  </a:cubicBezTo>
                  <a:cubicBezTo>
                    <a:pt x="3803" y="3403"/>
                    <a:pt x="2169" y="3136"/>
                    <a:pt x="701" y="2169"/>
                  </a:cubicBezTo>
                  <a:cubicBezTo>
                    <a:pt x="701" y="1868"/>
                    <a:pt x="568" y="1602"/>
                    <a:pt x="367" y="1435"/>
                  </a:cubicBezTo>
                  <a:lnTo>
                    <a:pt x="701" y="634"/>
                  </a:lnTo>
                  <a:cubicBezTo>
                    <a:pt x="796" y="697"/>
                    <a:pt x="905" y="731"/>
                    <a:pt x="1012" y="731"/>
                  </a:cubicBezTo>
                  <a:cubicBezTo>
                    <a:pt x="1131" y="731"/>
                    <a:pt x="1247" y="689"/>
                    <a:pt x="1335" y="601"/>
                  </a:cubicBezTo>
                  <a:close/>
                  <a:moveTo>
                    <a:pt x="734" y="0"/>
                  </a:moveTo>
                  <a:cubicBezTo>
                    <a:pt x="668" y="167"/>
                    <a:pt x="601" y="334"/>
                    <a:pt x="534" y="501"/>
                  </a:cubicBezTo>
                  <a:cubicBezTo>
                    <a:pt x="434" y="768"/>
                    <a:pt x="301" y="1001"/>
                    <a:pt x="201" y="1268"/>
                  </a:cubicBezTo>
                  <a:lnTo>
                    <a:pt x="1" y="1768"/>
                  </a:lnTo>
                  <a:cubicBezTo>
                    <a:pt x="201" y="1969"/>
                    <a:pt x="434" y="2135"/>
                    <a:pt x="668" y="2302"/>
                  </a:cubicBezTo>
                  <a:cubicBezTo>
                    <a:pt x="2102" y="3269"/>
                    <a:pt x="3737" y="3503"/>
                    <a:pt x="5171" y="4404"/>
                  </a:cubicBezTo>
                  <a:cubicBezTo>
                    <a:pt x="5404" y="4537"/>
                    <a:pt x="5638" y="4704"/>
                    <a:pt x="5871" y="4871"/>
                  </a:cubicBezTo>
                  <a:lnTo>
                    <a:pt x="6072" y="4370"/>
                  </a:lnTo>
                  <a:lnTo>
                    <a:pt x="6372" y="3603"/>
                  </a:lnTo>
                  <a:cubicBezTo>
                    <a:pt x="6438" y="3436"/>
                    <a:pt x="6539" y="3269"/>
                    <a:pt x="6605" y="3103"/>
                  </a:cubicBezTo>
                  <a:cubicBezTo>
                    <a:pt x="6372" y="2903"/>
                    <a:pt x="6172" y="2736"/>
                    <a:pt x="5938" y="2602"/>
                  </a:cubicBezTo>
                  <a:cubicBezTo>
                    <a:pt x="4470" y="1635"/>
                    <a:pt x="2869" y="1368"/>
                    <a:pt x="1402" y="467"/>
                  </a:cubicBezTo>
                  <a:cubicBezTo>
                    <a:pt x="1168" y="334"/>
                    <a:pt x="935" y="167"/>
                    <a:pt x="7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68"/>
            <p:cNvSpPr/>
            <p:nvPr/>
          </p:nvSpPr>
          <p:spPr>
            <a:xfrm flipH="1">
              <a:off x="1963863" y="1938063"/>
              <a:ext cx="37114" cy="28249"/>
            </a:xfrm>
            <a:custGeom>
              <a:rect b="b" l="l" r="r" t="t"/>
              <a:pathLst>
                <a:path extrusionOk="0" h="1042" w="1369">
                  <a:moveTo>
                    <a:pt x="579" y="0"/>
                  </a:moveTo>
                  <a:cubicBezTo>
                    <a:pt x="378" y="0"/>
                    <a:pt x="178" y="104"/>
                    <a:pt x="67" y="282"/>
                  </a:cubicBezTo>
                  <a:cubicBezTo>
                    <a:pt x="0" y="582"/>
                    <a:pt x="201" y="882"/>
                    <a:pt x="501" y="983"/>
                  </a:cubicBezTo>
                  <a:cubicBezTo>
                    <a:pt x="580" y="1022"/>
                    <a:pt x="669" y="1041"/>
                    <a:pt x="758" y="1041"/>
                  </a:cubicBezTo>
                  <a:cubicBezTo>
                    <a:pt x="969" y="1041"/>
                    <a:pt x="1184" y="936"/>
                    <a:pt x="1301" y="749"/>
                  </a:cubicBezTo>
                  <a:cubicBezTo>
                    <a:pt x="1368" y="449"/>
                    <a:pt x="1168" y="149"/>
                    <a:pt x="868" y="82"/>
                  </a:cubicBezTo>
                  <a:cubicBezTo>
                    <a:pt x="779" y="26"/>
                    <a:pt x="679" y="0"/>
                    <a:pt x="5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68"/>
            <p:cNvSpPr/>
            <p:nvPr/>
          </p:nvSpPr>
          <p:spPr>
            <a:xfrm flipH="1">
              <a:off x="2189039" y="1676207"/>
              <a:ext cx="210753" cy="113076"/>
            </a:xfrm>
            <a:custGeom>
              <a:rect b="b" l="l" r="r" t="t"/>
              <a:pathLst>
                <a:path extrusionOk="0" h="4171" w="7774">
                  <a:moveTo>
                    <a:pt x="6839" y="1"/>
                  </a:moveTo>
                  <a:cubicBezTo>
                    <a:pt x="4137" y="668"/>
                    <a:pt x="2603" y="2269"/>
                    <a:pt x="1" y="3003"/>
                  </a:cubicBezTo>
                  <a:cubicBezTo>
                    <a:pt x="334" y="3403"/>
                    <a:pt x="635" y="3803"/>
                    <a:pt x="968" y="4170"/>
                  </a:cubicBezTo>
                  <a:cubicBezTo>
                    <a:pt x="3637" y="3536"/>
                    <a:pt x="5205" y="1935"/>
                    <a:pt x="7773" y="1201"/>
                  </a:cubicBezTo>
                  <a:lnTo>
                    <a:pt x="68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68"/>
            <p:cNvSpPr/>
            <p:nvPr/>
          </p:nvSpPr>
          <p:spPr>
            <a:xfrm flipH="1">
              <a:off x="2198988" y="1681629"/>
              <a:ext cx="189933" cy="103126"/>
            </a:xfrm>
            <a:custGeom>
              <a:rect b="b" l="l" r="r" t="t"/>
              <a:pathLst>
                <a:path extrusionOk="0" h="3804" w="7006">
                  <a:moveTo>
                    <a:pt x="6205" y="334"/>
                  </a:moveTo>
                  <a:lnTo>
                    <a:pt x="6572" y="768"/>
                  </a:lnTo>
                  <a:cubicBezTo>
                    <a:pt x="6305" y="901"/>
                    <a:pt x="6171" y="1068"/>
                    <a:pt x="6171" y="1168"/>
                  </a:cubicBezTo>
                  <a:cubicBezTo>
                    <a:pt x="4503" y="1835"/>
                    <a:pt x="3202" y="2803"/>
                    <a:pt x="1535" y="3470"/>
                  </a:cubicBezTo>
                  <a:cubicBezTo>
                    <a:pt x="1401" y="3420"/>
                    <a:pt x="1268" y="3395"/>
                    <a:pt x="1139" y="3395"/>
                  </a:cubicBezTo>
                  <a:cubicBezTo>
                    <a:pt x="1009" y="3395"/>
                    <a:pt x="884" y="3420"/>
                    <a:pt x="767" y="3470"/>
                  </a:cubicBezTo>
                  <a:lnTo>
                    <a:pt x="400" y="3036"/>
                  </a:lnTo>
                  <a:cubicBezTo>
                    <a:pt x="701" y="2936"/>
                    <a:pt x="834" y="2736"/>
                    <a:pt x="834" y="2636"/>
                  </a:cubicBezTo>
                  <a:cubicBezTo>
                    <a:pt x="2502" y="1969"/>
                    <a:pt x="3770" y="1001"/>
                    <a:pt x="5471" y="334"/>
                  </a:cubicBezTo>
                  <a:cubicBezTo>
                    <a:pt x="5588" y="384"/>
                    <a:pt x="5713" y="409"/>
                    <a:pt x="5838" y="409"/>
                  </a:cubicBezTo>
                  <a:cubicBezTo>
                    <a:pt x="5963" y="409"/>
                    <a:pt x="6088" y="384"/>
                    <a:pt x="6205" y="334"/>
                  </a:cubicBezTo>
                  <a:close/>
                  <a:moveTo>
                    <a:pt x="6205" y="1"/>
                  </a:moveTo>
                  <a:cubicBezTo>
                    <a:pt x="5904" y="67"/>
                    <a:pt x="5638" y="168"/>
                    <a:pt x="5371" y="268"/>
                  </a:cubicBezTo>
                  <a:cubicBezTo>
                    <a:pt x="3703" y="901"/>
                    <a:pt x="2435" y="1835"/>
                    <a:pt x="801" y="2503"/>
                  </a:cubicBezTo>
                  <a:cubicBezTo>
                    <a:pt x="534" y="2603"/>
                    <a:pt x="267" y="2703"/>
                    <a:pt x="0" y="2803"/>
                  </a:cubicBezTo>
                  <a:lnTo>
                    <a:pt x="234" y="3103"/>
                  </a:lnTo>
                  <a:lnTo>
                    <a:pt x="567" y="3503"/>
                  </a:lnTo>
                  <a:lnTo>
                    <a:pt x="801" y="3803"/>
                  </a:lnTo>
                  <a:cubicBezTo>
                    <a:pt x="1068" y="3703"/>
                    <a:pt x="1368" y="3637"/>
                    <a:pt x="1635" y="3537"/>
                  </a:cubicBezTo>
                  <a:cubicBezTo>
                    <a:pt x="3303" y="2903"/>
                    <a:pt x="4570" y="1935"/>
                    <a:pt x="6205" y="1268"/>
                  </a:cubicBezTo>
                  <a:cubicBezTo>
                    <a:pt x="6471" y="1168"/>
                    <a:pt x="6738" y="1068"/>
                    <a:pt x="7005" y="968"/>
                  </a:cubicBezTo>
                  <a:lnTo>
                    <a:pt x="6772" y="701"/>
                  </a:lnTo>
                  <a:lnTo>
                    <a:pt x="6438" y="268"/>
                  </a:lnTo>
                  <a:lnTo>
                    <a:pt x="62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68"/>
            <p:cNvSpPr/>
            <p:nvPr/>
          </p:nvSpPr>
          <p:spPr>
            <a:xfrm flipH="1">
              <a:off x="2274950" y="1721915"/>
              <a:ext cx="38008" cy="21959"/>
            </a:xfrm>
            <a:custGeom>
              <a:rect b="b" l="l" r="r" t="t"/>
              <a:pathLst>
                <a:path extrusionOk="0" h="810" w="1402">
                  <a:moveTo>
                    <a:pt x="1027" y="0"/>
                  </a:moveTo>
                  <a:cubicBezTo>
                    <a:pt x="873" y="0"/>
                    <a:pt x="675" y="52"/>
                    <a:pt x="501" y="149"/>
                  </a:cubicBezTo>
                  <a:cubicBezTo>
                    <a:pt x="167" y="316"/>
                    <a:pt x="0" y="583"/>
                    <a:pt x="134" y="716"/>
                  </a:cubicBezTo>
                  <a:cubicBezTo>
                    <a:pt x="179" y="776"/>
                    <a:pt x="278" y="809"/>
                    <a:pt x="400" y="809"/>
                  </a:cubicBezTo>
                  <a:cubicBezTo>
                    <a:pt x="550" y="809"/>
                    <a:pt x="736" y="760"/>
                    <a:pt x="901" y="650"/>
                  </a:cubicBezTo>
                  <a:cubicBezTo>
                    <a:pt x="1234" y="483"/>
                    <a:pt x="1401" y="216"/>
                    <a:pt x="1268" y="83"/>
                  </a:cubicBezTo>
                  <a:cubicBezTo>
                    <a:pt x="1226" y="27"/>
                    <a:pt x="1138" y="0"/>
                    <a:pt x="1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68"/>
            <p:cNvSpPr/>
            <p:nvPr/>
          </p:nvSpPr>
          <p:spPr>
            <a:xfrm flipH="1">
              <a:off x="2851011" y="2370711"/>
              <a:ext cx="152846" cy="208042"/>
            </a:xfrm>
            <a:custGeom>
              <a:rect b="b" l="l" r="r" t="t"/>
              <a:pathLst>
                <a:path extrusionOk="0" h="7674" w="5638">
                  <a:moveTo>
                    <a:pt x="1201" y="1"/>
                  </a:moveTo>
                  <a:cubicBezTo>
                    <a:pt x="1968" y="2636"/>
                    <a:pt x="0" y="5005"/>
                    <a:pt x="1034" y="7673"/>
                  </a:cubicBezTo>
                  <a:lnTo>
                    <a:pt x="4437" y="7673"/>
                  </a:lnTo>
                  <a:cubicBezTo>
                    <a:pt x="3636" y="5038"/>
                    <a:pt x="5638" y="2670"/>
                    <a:pt x="45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68"/>
            <p:cNvSpPr/>
            <p:nvPr/>
          </p:nvSpPr>
          <p:spPr>
            <a:xfrm flipH="1">
              <a:off x="2874515" y="2378871"/>
              <a:ext cx="105837" cy="191722"/>
            </a:xfrm>
            <a:custGeom>
              <a:rect b="b" l="l" r="r" t="t"/>
              <a:pathLst>
                <a:path extrusionOk="0" h="7072" w="3904">
                  <a:moveTo>
                    <a:pt x="2803" y="200"/>
                  </a:moveTo>
                  <a:cubicBezTo>
                    <a:pt x="2936" y="501"/>
                    <a:pt x="3170" y="734"/>
                    <a:pt x="3503" y="834"/>
                  </a:cubicBezTo>
                  <a:cubicBezTo>
                    <a:pt x="3703" y="2669"/>
                    <a:pt x="2803" y="4403"/>
                    <a:pt x="2903" y="6238"/>
                  </a:cubicBezTo>
                  <a:cubicBezTo>
                    <a:pt x="2602" y="6305"/>
                    <a:pt x="2369" y="6538"/>
                    <a:pt x="2336" y="6872"/>
                  </a:cubicBezTo>
                  <a:lnTo>
                    <a:pt x="1101" y="6838"/>
                  </a:lnTo>
                  <a:cubicBezTo>
                    <a:pt x="968" y="6538"/>
                    <a:pt x="701" y="6305"/>
                    <a:pt x="401" y="6205"/>
                  </a:cubicBezTo>
                  <a:cubicBezTo>
                    <a:pt x="201" y="4370"/>
                    <a:pt x="1101" y="2669"/>
                    <a:pt x="1001" y="834"/>
                  </a:cubicBezTo>
                  <a:cubicBezTo>
                    <a:pt x="1302" y="767"/>
                    <a:pt x="1535" y="501"/>
                    <a:pt x="1568" y="200"/>
                  </a:cubicBezTo>
                  <a:close/>
                  <a:moveTo>
                    <a:pt x="701" y="0"/>
                  </a:moveTo>
                  <a:cubicBezTo>
                    <a:pt x="768" y="300"/>
                    <a:pt x="801" y="567"/>
                    <a:pt x="801" y="867"/>
                  </a:cubicBezTo>
                  <a:cubicBezTo>
                    <a:pt x="868" y="2669"/>
                    <a:pt x="1" y="4370"/>
                    <a:pt x="167" y="6205"/>
                  </a:cubicBezTo>
                  <a:cubicBezTo>
                    <a:pt x="201" y="6505"/>
                    <a:pt x="267" y="6772"/>
                    <a:pt x="334" y="7072"/>
                  </a:cubicBezTo>
                  <a:lnTo>
                    <a:pt x="3203" y="7072"/>
                  </a:lnTo>
                  <a:cubicBezTo>
                    <a:pt x="3136" y="6772"/>
                    <a:pt x="3103" y="6505"/>
                    <a:pt x="3103" y="6205"/>
                  </a:cubicBezTo>
                  <a:cubicBezTo>
                    <a:pt x="3036" y="4403"/>
                    <a:pt x="3903" y="2702"/>
                    <a:pt x="3737" y="867"/>
                  </a:cubicBezTo>
                  <a:cubicBezTo>
                    <a:pt x="3703" y="567"/>
                    <a:pt x="3637" y="267"/>
                    <a:pt x="3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68"/>
            <p:cNvSpPr/>
            <p:nvPr/>
          </p:nvSpPr>
          <p:spPr>
            <a:xfrm flipH="1">
              <a:off x="2905258" y="2455728"/>
              <a:ext cx="44216" cy="38062"/>
            </a:xfrm>
            <a:custGeom>
              <a:rect b="b" l="l" r="r" t="t"/>
              <a:pathLst>
                <a:path extrusionOk="0" h="1404" w="1631">
                  <a:moveTo>
                    <a:pt x="963" y="1"/>
                  </a:moveTo>
                  <a:cubicBezTo>
                    <a:pt x="529" y="1"/>
                    <a:pt x="196" y="301"/>
                    <a:pt x="96" y="701"/>
                  </a:cubicBezTo>
                  <a:cubicBezTo>
                    <a:pt x="0" y="1052"/>
                    <a:pt x="271" y="1404"/>
                    <a:pt x="616" y="1404"/>
                  </a:cubicBezTo>
                  <a:cubicBezTo>
                    <a:pt x="632" y="1404"/>
                    <a:pt x="647" y="1403"/>
                    <a:pt x="663" y="1402"/>
                  </a:cubicBezTo>
                  <a:cubicBezTo>
                    <a:pt x="1063" y="1402"/>
                    <a:pt x="1430" y="1101"/>
                    <a:pt x="1530" y="701"/>
                  </a:cubicBezTo>
                  <a:cubicBezTo>
                    <a:pt x="1630" y="334"/>
                    <a:pt x="1330" y="1"/>
                    <a:pt x="9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68"/>
            <p:cNvSpPr/>
            <p:nvPr/>
          </p:nvSpPr>
          <p:spPr>
            <a:xfrm flipH="1">
              <a:off x="2668343" y="3042632"/>
              <a:ext cx="168218" cy="221570"/>
            </a:xfrm>
            <a:custGeom>
              <a:rect b="b" l="l" r="r" t="t"/>
              <a:pathLst>
                <a:path extrusionOk="0" h="8173" w="6205">
                  <a:moveTo>
                    <a:pt x="3336" y="0"/>
                  </a:moveTo>
                  <a:lnTo>
                    <a:pt x="100" y="1134"/>
                  </a:lnTo>
                  <a:cubicBezTo>
                    <a:pt x="0" y="3970"/>
                    <a:pt x="2702" y="5471"/>
                    <a:pt x="2836" y="8173"/>
                  </a:cubicBezTo>
                  <a:lnTo>
                    <a:pt x="6071" y="7005"/>
                  </a:lnTo>
                  <a:cubicBezTo>
                    <a:pt x="6205" y="4203"/>
                    <a:pt x="3503" y="2702"/>
                    <a:pt x="3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68"/>
            <p:cNvSpPr/>
            <p:nvPr/>
          </p:nvSpPr>
          <p:spPr>
            <a:xfrm flipH="1">
              <a:off x="2679187" y="3053476"/>
              <a:ext cx="147424" cy="199882"/>
            </a:xfrm>
            <a:custGeom>
              <a:rect b="b" l="l" r="r" t="t"/>
              <a:pathLst>
                <a:path extrusionOk="0" h="7373" w="5438">
                  <a:moveTo>
                    <a:pt x="2002" y="501"/>
                  </a:moveTo>
                  <a:cubicBezTo>
                    <a:pt x="2115" y="728"/>
                    <a:pt x="2350" y="883"/>
                    <a:pt x="2602" y="883"/>
                  </a:cubicBezTo>
                  <a:cubicBezTo>
                    <a:pt x="2646" y="883"/>
                    <a:pt x="2691" y="878"/>
                    <a:pt x="2736" y="868"/>
                  </a:cubicBezTo>
                  <a:cubicBezTo>
                    <a:pt x="3269" y="2569"/>
                    <a:pt x="4704" y="3870"/>
                    <a:pt x="5137" y="5605"/>
                  </a:cubicBezTo>
                  <a:cubicBezTo>
                    <a:pt x="4870" y="5805"/>
                    <a:pt x="4670" y="6105"/>
                    <a:pt x="4670" y="6439"/>
                  </a:cubicBezTo>
                  <a:lnTo>
                    <a:pt x="3436" y="6872"/>
                  </a:lnTo>
                  <a:cubicBezTo>
                    <a:pt x="3345" y="6628"/>
                    <a:pt x="3086" y="6468"/>
                    <a:pt x="2812" y="6468"/>
                  </a:cubicBezTo>
                  <a:cubicBezTo>
                    <a:pt x="2787" y="6468"/>
                    <a:pt x="2761" y="6469"/>
                    <a:pt x="2736" y="6472"/>
                  </a:cubicBezTo>
                  <a:cubicBezTo>
                    <a:pt x="2202" y="4771"/>
                    <a:pt x="768" y="3503"/>
                    <a:pt x="334" y="1735"/>
                  </a:cubicBezTo>
                  <a:cubicBezTo>
                    <a:pt x="601" y="1535"/>
                    <a:pt x="768" y="1235"/>
                    <a:pt x="801" y="901"/>
                  </a:cubicBezTo>
                  <a:lnTo>
                    <a:pt x="2002" y="501"/>
                  </a:lnTo>
                  <a:close/>
                  <a:moveTo>
                    <a:pt x="2736" y="1"/>
                  </a:moveTo>
                  <a:lnTo>
                    <a:pt x="1935" y="267"/>
                  </a:lnTo>
                  <a:lnTo>
                    <a:pt x="801" y="701"/>
                  </a:lnTo>
                  <a:lnTo>
                    <a:pt x="0" y="968"/>
                  </a:lnTo>
                  <a:cubicBezTo>
                    <a:pt x="0" y="1268"/>
                    <a:pt x="67" y="1568"/>
                    <a:pt x="134" y="1835"/>
                  </a:cubicBezTo>
                  <a:cubicBezTo>
                    <a:pt x="567" y="3570"/>
                    <a:pt x="1968" y="4837"/>
                    <a:pt x="2535" y="6539"/>
                  </a:cubicBezTo>
                  <a:cubicBezTo>
                    <a:pt x="2602" y="6805"/>
                    <a:pt x="2669" y="7072"/>
                    <a:pt x="2702" y="7373"/>
                  </a:cubicBezTo>
                  <a:lnTo>
                    <a:pt x="3503" y="7072"/>
                  </a:lnTo>
                  <a:lnTo>
                    <a:pt x="4670" y="6672"/>
                  </a:lnTo>
                  <a:lnTo>
                    <a:pt x="5438" y="6372"/>
                  </a:lnTo>
                  <a:cubicBezTo>
                    <a:pt x="5438" y="6072"/>
                    <a:pt x="5404" y="5805"/>
                    <a:pt x="5337" y="5538"/>
                  </a:cubicBezTo>
                  <a:cubicBezTo>
                    <a:pt x="4904" y="3770"/>
                    <a:pt x="3469" y="2502"/>
                    <a:pt x="2936" y="835"/>
                  </a:cubicBezTo>
                  <a:cubicBezTo>
                    <a:pt x="2836" y="568"/>
                    <a:pt x="2769" y="267"/>
                    <a:pt x="27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68"/>
            <p:cNvSpPr/>
            <p:nvPr/>
          </p:nvSpPr>
          <p:spPr>
            <a:xfrm flipH="1">
              <a:off x="2728013" y="3136189"/>
              <a:ext cx="48879" cy="34457"/>
            </a:xfrm>
            <a:custGeom>
              <a:rect b="b" l="l" r="r" t="t"/>
              <a:pathLst>
                <a:path extrusionOk="0" h="1271" w="1803">
                  <a:moveTo>
                    <a:pt x="828" y="1"/>
                  </a:moveTo>
                  <a:cubicBezTo>
                    <a:pt x="729" y="1"/>
                    <a:pt x="629" y="17"/>
                    <a:pt x="535" y="52"/>
                  </a:cubicBezTo>
                  <a:cubicBezTo>
                    <a:pt x="168" y="152"/>
                    <a:pt x="1" y="552"/>
                    <a:pt x="201" y="886"/>
                  </a:cubicBezTo>
                  <a:cubicBezTo>
                    <a:pt x="374" y="1133"/>
                    <a:pt x="658" y="1270"/>
                    <a:pt x="956" y="1270"/>
                  </a:cubicBezTo>
                  <a:cubicBezTo>
                    <a:pt x="1060" y="1270"/>
                    <a:pt x="1165" y="1254"/>
                    <a:pt x="1269" y="1219"/>
                  </a:cubicBezTo>
                  <a:cubicBezTo>
                    <a:pt x="1635" y="1119"/>
                    <a:pt x="1802" y="686"/>
                    <a:pt x="1602" y="385"/>
                  </a:cubicBezTo>
                  <a:cubicBezTo>
                    <a:pt x="1404" y="138"/>
                    <a:pt x="1115" y="1"/>
                    <a:pt x="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68"/>
            <p:cNvSpPr/>
            <p:nvPr/>
          </p:nvSpPr>
          <p:spPr>
            <a:xfrm flipH="1">
              <a:off x="1758586" y="1431133"/>
              <a:ext cx="194460" cy="152873"/>
            </a:xfrm>
            <a:custGeom>
              <a:rect b="b" l="l" r="r" t="t"/>
              <a:pathLst>
                <a:path extrusionOk="0" h="5639" w="7173">
                  <a:moveTo>
                    <a:pt x="868" y="1"/>
                  </a:moveTo>
                  <a:cubicBezTo>
                    <a:pt x="567" y="701"/>
                    <a:pt x="301" y="1402"/>
                    <a:pt x="0" y="2102"/>
                  </a:cubicBezTo>
                  <a:cubicBezTo>
                    <a:pt x="1902" y="4037"/>
                    <a:pt x="4337" y="3904"/>
                    <a:pt x="6305" y="5638"/>
                  </a:cubicBezTo>
                  <a:cubicBezTo>
                    <a:pt x="6605" y="4938"/>
                    <a:pt x="6905" y="4237"/>
                    <a:pt x="7172" y="3537"/>
                  </a:cubicBezTo>
                  <a:cubicBezTo>
                    <a:pt x="5271" y="1602"/>
                    <a:pt x="2836" y="1735"/>
                    <a:pt x="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68"/>
            <p:cNvSpPr/>
            <p:nvPr/>
          </p:nvSpPr>
          <p:spPr>
            <a:xfrm flipH="1">
              <a:off x="1766746" y="1441082"/>
              <a:ext cx="178167" cy="132975"/>
            </a:xfrm>
            <a:custGeom>
              <a:rect b="b" l="l" r="r" t="t"/>
              <a:pathLst>
                <a:path extrusionOk="0" h="4905" w="6572">
                  <a:moveTo>
                    <a:pt x="1335" y="601"/>
                  </a:moveTo>
                  <a:cubicBezTo>
                    <a:pt x="2803" y="1502"/>
                    <a:pt x="4437" y="1769"/>
                    <a:pt x="5871" y="2736"/>
                  </a:cubicBezTo>
                  <a:cubicBezTo>
                    <a:pt x="5905" y="3036"/>
                    <a:pt x="6005" y="3303"/>
                    <a:pt x="6205" y="3470"/>
                  </a:cubicBezTo>
                  <a:cubicBezTo>
                    <a:pt x="6105" y="3737"/>
                    <a:pt x="6005" y="4004"/>
                    <a:pt x="5905" y="4270"/>
                  </a:cubicBezTo>
                  <a:cubicBezTo>
                    <a:pt x="5810" y="4207"/>
                    <a:pt x="5701" y="4174"/>
                    <a:pt x="5591" y="4174"/>
                  </a:cubicBezTo>
                  <a:cubicBezTo>
                    <a:pt x="5468" y="4174"/>
                    <a:pt x="5343" y="4216"/>
                    <a:pt x="5238" y="4304"/>
                  </a:cubicBezTo>
                  <a:cubicBezTo>
                    <a:pt x="3770" y="3403"/>
                    <a:pt x="2135" y="3136"/>
                    <a:pt x="701" y="2169"/>
                  </a:cubicBezTo>
                  <a:cubicBezTo>
                    <a:pt x="701" y="1902"/>
                    <a:pt x="568" y="1635"/>
                    <a:pt x="367" y="1435"/>
                  </a:cubicBezTo>
                  <a:cubicBezTo>
                    <a:pt x="468" y="1168"/>
                    <a:pt x="568" y="901"/>
                    <a:pt x="668" y="635"/>
                  </a:cubicBezTo>
                  <a:cubicBezTo>
                    <a:pt x="762" y="698"/>
                    <a:pt x="872" y="731"/>
                    <a:pt x="982" y="731"/>
                  </a:cubicBezTo>
                  <a:cubicBezTo>
                    <a:pt x="1105" y="731"/>
                    <a:pt x="1229" y="689"/>
                    <a:pt x="1335" y="601"/>
                  </a:cubicBezTo>
                  <a:close/>
                  <a:moveTo>
                    <a:pt x="734" y="1"/>
                  </a:moveTo>
                  <a:lnTo>
                    <a:pt x="501" y="534"/>
                  </a:lnTo>
                  <a:lnTo>
                    <a:pt x="201" y="1268"/>
                  </a:lnTo>
                  <a:lnTo>
                    <a:pt x="1" y="1802"/>
                  </a:lnTo>
                  <a:cubicBezTo>
                    <a:pt x="201" y="1969"/>
                    <a:pt x="434" y="2136"/>
                    <a:pt x="668" y="2302"/>
                  </a:cubicBezTo>
                  <a:cubicBezTo>
                    <a:pt x="2102" y="3270"/>
                    <a:pt x="3737" y="3537"/>
                    <a:pt x="5171" y="4437"/>
                  </a:cubicBezTo>
                  <a:cubicBezTo>
                    <a:pt x="5404" y="4571"/>
                    <a:pt x="5638" y="4737"/>
                    <a:pt x="5871" y="4904"/>
                  </a:cubicBezTo>
                  <a:lnTo>
                    <a:pt x="6072" y="4371"/>
                  </a:lnTo>
                  <a:lnTo>
                    <a:pt x="6372" y="3637"/>
                  </a:lnTo>
                  <a:lnTo>
                    <a:pt x="6572" y="3103"/>
                  </a:lnTo>
                  <a:cubicBezTo>
                    <a:pt x="6372" y="2936"/>
                    <a:pt x="6138" y="2769"/>
                    <a:pt x="5905" y="2603"/>
                  </a:cubicBezTo>
                  <a:cubicBezTo>
                    <a:pt x="4470" y="1635"/>
                    <a:pt x="2869" y="1368"/>
                    <a:pt x="1402" y="468"/>
                  </a:cubicBezTo>
                  <a:cubicBezTo>
                    <a:pt x="1168" y="334"/>
                    <a:pt x="935" y="168"/>
                    <a:pt x="7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68"/>
            <p:cNvSpPr/>
            <p:nvPr/>
          </p:nvSpPr>
          <p:spPr>
            <a:xfrm flipH="1">
              <a:off x="1837259" y="1493133"/>
              <a:ext cx="37114" cy="28466"/>
            </a:xfrm>
            <a:custGeom>
              <a:rect b="b" l="l" r="r" t="t"/>
              <a:pathLst>
                <a:path extrusionOk="0" h="1050" w="1369">
                  <a:moveTo>
                    <a:pt x="580" y="1"/>
                  </a:moveTo>
                  <a:cubicBezTo>
                    <a:pt x="382" y="1"/>
                    <a:pt x="189" y="104"/>
                    <a:pt x="100" y="282"/>
                  </a:cubicBezTo>
                  <a:cubicBezTo>
                    <a:pt x="0" y="583"/>
                    <a:pt x="201" y="916"/>
                    <a:pt x="501" y="983"/>
                  </a:cubicBezTo>
                  <a:cubicBezTo>
                    <a:pt x="590" y="1027"/>
                    <a:pt x="690" y="1050"/>
                    <a:pt x="790" y="1050"/>
                  </a:cubicBezTo>
                  <a:cubicBezTo>
                    <a:pt x="990" y="1050"/>
                    <a:pt x="1190" y="961"/>
                    <a:pt x="1301" y="783"/>
                  </a:cubicBezTo>
                  <a:cubicBezTo>
                    <a:pt x="1368" y="449"/>
                    <a:pt x="1168" y="149"/>
                    <a:pt x="868" y="82"/>
                  </a:cubicBezTo>
                  <a:cubicBezTo>
                    <a:pt x="779" y="27"/>
                    <a:pt x="679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68"/>
            <p:cNvSpPr/>
            <p:nvPr/>
          </p:nvSpPr>
          <p:spPr>
            <a:xfrm flipH="1">
              <a:off x="2340068" y="3464030"/>
              <a:ext cx="210726" cy="113076"/>
            </a:xfrm>
            <a:custGeom>
              <a:rect b="b" l="l" r="r" t="t"/>
              <a:pathLst>
                <a:path extrusionOk="0" h="4171" w="7773">
                  <a:moveTo>
                    <a:pt x="6805" y="1"/>
                  </a:moveTo>
                  <a:cubicBezTo>
                    <a:pt x="4137" y="668"/>
                    <a:pt x="2569" y="2236"/>
                    <a:pt x="0" y="3003"/>
                  </a:cubicBezTo>
                  <a:lnTo>
                    <a:pt x="934" y="4170"/>
                  </a:lnTo>
                  <a:cubicBezTo>
                    <a:pt x="3636" y="3503"/>
                    <a:pt x="5171" y="1936"/>
                    <a:pt x="7772" y="1168"/>
                  </a:cubicBezTo>
                  <a:cubicBezTo>
                    <a:pt x="7439" y="768"/>
                    <a:pt x="7139" y="401"/>
                    <a:pt x="68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68"/>
            <p:cNvSpPr/>
            <p:nvPr/>
          </p:nvSpPr>
          <p:spPr>
            <a:xfrm flipH="1">
              <a:off x="2350912" y="3468558"/>
              <a:ext cx="189933" cy="104021"/>
            </a:xfrm>
            <a:custGeom>
              <a:rect b="b" l="l" r="r" t="t"/>
              <a:pathLst>
                <a:path extrusionOk="0" h="3837" w="7006">
                  <a:moveTo>
                    <a:pt x="6238" y="368"/>
                  </a:moveTo>
                  <a:lnTo>
                    <a:pt x="6572" y="801"/>
                  </a:lnTo>
                  <a:cubicBezTo>
                    <a:pt x="6305" y="901"/>
                    <a:pt x="6171" y="1068"/>
                    <a:pt x="6171" y="1201"/>
                  </a:cubicBezTo>
                  <a:cubicBezTo>
                    <a:pt x="4503" y="1869"/>
                    <a:pt x="3236" y="2836"/>
                    <a:pt x="1535" y="3470"/>
                  </a:cubicBezTo>
                  <a:cubicBezTo>
                    <a:pt x="1401" y="3436"/>
                    <a:pt x="1276" y="3420"/>
                    <a:pt x="1151" y="3420"/>
                  </a:cubicBezTo>
                  <a:cubicBezTo>
                    <a:pt x="1026" y="3420"/>
                    <a:pt x="901" y="3436"/>
                    <a:pt x="767" y="3470"/>
                  </a:cubicBezTo>
                  <a:lnTo>
                    <a:pt x="400" y="3069"/>
                  </a:lnTo>
                  <a:cubicBezTo>
                    <a:pt x="701" y="2936"/>
                    <a:pt x="834" y="2769"/>
                    <a:pt x="834" y="2636"/>
                  </a:cubicBezTo>
                  <a:cubicBezTo>
                    <a:pt x="2502" y="1969"/>
                    <a:pt x="3770" y="1001"/>
                    <a:pt x="5471" y="368"/>
                  </a:cubicBezTo>
                  <a:cubicBezTo>
                    <a:pt x="5588" y="401"/>
                    <a:pt x="5713" y="418"/>
                    <a:pt x="5842" y="418"/>
                  </a:cubicBezTo>
                  <a:cubicBezTo>
                    <a:pt x="5971" y="418"/>
                    <a:pt x="6105" y="401"/>
                    <a:pt x="6238" y="368"/>
                  </a:cubicBezTo>
                  <a:close/>
                  <a:moveTo>
                    <a:pt x="6238" y="1"/>
                  </a:moveTo>
                  <a:cubicBezTo>
                    <a:pt x="5938" y="101"/>
                    <a:pt x="5638" y="167"/>
                    <a:pt x="5404" y="267"/>
                  </a:cubicBezTo>
                  <a:cubicBezTo>
                    <a:pt x="3736" y="901"/>
                    <a:pt x="2435" y="1869"/>
                    <a:pt x="801" y="2536"/>
                  </a:cubicBezTo>
                  <a:cubicBezTo>
                    <a:pt x="534" y="2636"/>
                    <a:pt x="267" y="2736"/>
                    <a:pt x="0" y="2836"/>
                  </a:cubicBezTo>
                  <a:lnTo>
                    <a:pt x="234" y="3136"/>
                  </a:lnTo>
                  <a:lnTo>
                    <a:pt x="567" y="3536"/>
                  </a:lnTo>
                  <a:lnTo>
                    <a:pt x="801" y="3837"/>
                  </a:lnTo>
                  <a:cubicBezTo>
                    <a:pt x="1101" y="3737"/>
                    <a:pt x="1368" y="3637"/>
                    <a:pt x="1635" y="3570"/>
                  </a:cubicBezTo>
                  <a:cubicBezTo>
                    <a:pt x="3303" y="2936"/>
                    <a:pt x="4603" y="1969"/>
                    <a:pt x="6238" y="1302"/>
                  </a:cubicBezTo>
                  <a:cubicBezTo>
                    <a:pt x="6471" y="1201"/>
                    <a:pt x="6738" y="1101"/>
                    <a:pt x="7005" y="1001"/>
                  </a:cubicBezTo>
                  <a:lnTo>
                    <a:pt x="6805" y="701"/>
                  </a:lnTo>
                  <a:lnTo>
                    <a:pt x="6438" y="301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68"/>
            <p:cNvSpPr/>
            <p:nvPr/>
          </p:nvSpPr>
          <p:spPr>
            <a:xfrm flipH="1">
              <a:off x="2426875" y="3509738"/>
              <a:ext cx="37114" cy="21661"/>
            </a:xfrm>
            <a:custGeom>
              <a:rect b="b" l="l" r="r" t="t"/>
              <a:pathLst>
                <a:path extrusionOk="0" h="799" w="1369">
                  <a:moveTo>
                    <a:pt x="1011" y="0"/>
                  </a:moveTo>
                  <a:cubicBezTo>
                    <a:pt x="856" y="0"/>
                    <a:pt x="662" y="52"/>
                    <a:pt x="468" y="149"/>
                  </a:cubicBezTo>
                  <a:cubicBezTo>
                    <a:pt x="167" y="316"/>
                    <a:pt x="1" y="583"/>
                    <a:pt x="101" y="717"/>
                  </a:cubicBezTo>
                  <a:cubicBezTo>
                    <a:pt x="156" y="772"/>
                    <a:pt x="247" y="799"/>
                    <a:pt x="358" y="799"/>
                  </a:cubicBezTo>
                  <a:cubicBezTo>
                    <a:pt x="513" y="799"/>
                    <a:pt x="707" y="747"/>
                    <a:pt x="901" y="650"/>
                  </a:cubicBezTo>
                  <a:cubicBezTo>
                    <a:pt x="1201" y="483"/>
                    <a:pt x="1368" y="216"/>
                    <a:pt x="1268" y="83"/>
                  </a:cubicBezTo>
                  <a:cubicBezTo>
                    <a:pt x="1212" y="27"/>
                    <a:pt x="1122" y="0"/>
                    <a:pt x="10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68"/>
            <p:cNvSpPr/>
            <p:nvPr/>
          </p:nvSpPr>
          <p:spPr>
            <a:xfrm flipH="1">
              <a:off x="3216345" y="2080444"/>
              <a:ext cx="202593" cy="217043"/>
            </a:xfrm>
            <a:custGeom>
              <a:rect b="b" l="l" r="r" t="t"/>
              <a:pathLst>
                <a:path extrusionOk="0" h="8006" w="7473">
                  <a:moveTo>
                    <a:pt x="4637" y="0"/>
                  </a:moveTo>
                  <a:cubicBezTo>
                    <a:pt x="3736" y="2602"/>
                    <a:pt x="701" y="3403"/>
                    <a:pt x="0" y="6171"/>
                  </a:cubicBezTo>
                  <a:lnTo>
                    <a:pt x="2802" y="8006"/>
                  </a:lnTo>
                  <a:cubicBezTo>
                    <a:pt x="3703" y="5437"/>
                    <a:pt x="6772" y="4637"/>
                    <a:pt x="7472" y="1868"/>
                  </a:cubicBezTo>
                  <a:lnTo>
                    <a:pt x="46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68"/>
            <p:cNvSpPr/>
            <p:nvPr/>
          </p:nvSpPr>
          <p:spPr>
            <a:xfrm flipH="1">
              <a:off x="3225400" y="2093105"/>
              <a:ext cx="185405" cy="192644"/>
            </a:xfrm>
            <a:custGeom>
              <a:rect b="b" l="l" r="r" t="t"/>
              <a:pathLst>
                <a:path extrusionOk="0" h="7106" w="6839">
                  <a:moveTo>
                    <a:pt x="5038" y="634"/>
                  </a:moveTo>
                  <a:lnTo>
                    <a:pt x="6105" y="1335"/>
                  </a:lnTo>
                  <a:cubicBezTo>
                    <a:pt x="6005" y="1635"/>
                    <a:pt x="6105" y="1968"/>
                    <a:pt x="6305" y="2235"/>
                  </a:cubicBezTo>
                  <a:cubicBezTo>
                    <a:pt x="5371" y="3803"/>
                    <a:pt x="3603" y="4737"/>
                    <a:pt x="2602" y="6238"/>
                  </a:cubicBezTo>
                  <a:cubicBezTo>
                    <a:pt x="2525" y="6209"/>
                    <a:pt x="2441" y="6194"/>
                    <a:pt x="2357" y="6194"/>
                  </a:cubicBezTo>
                  <a:cubicBezTo>
                    <a:pt x="2152" y="6194"/>
                    <a:pt x="1944" y="6282"/>
                    <a:pt x="1802" y="6472"/>
                  </a:cubicBezTo>
                  <a:lnTo>
                    <a:pt x="768" y="5771"/>
                  </a:lnTo>
                  <a:cubicBezTo>
                    <a:pt x="835" y="5437"/>
                    <a:pt x="734" y="5104"/>
                    <a:pt x="534" y="4870"/>
                  </a:cubicBezTo>
                  <a:cubicBezTo>
                    <a:pt x="1468" y="3269"/>
                    <a:pt x="3236" y="2369"/>
                    <a:pt x="4237" y="834"/>
                  </a:cubicBezTo>
                  <a:cubicBezTo>
                    <a:pt x="4319" y="875"/>
                    <a:pt x="4406" y="894"/>
                    <a:pt x="4495" y="894"/>
                  </a:cubicBezTo>
                  <a:cubicBezTo>
                    <a:pt x="4695" y="894"/>
                    <a:pt x="4899" y="796"/>
                    <a:pt x="5038" y="634"/>
                  </a:cubicBezTo>
                  <a:close/>
                  <a:moveTo>
                    <a:pt x="4470" y="0"/>
                  </a:moveTo>
                  <a:cubicBezTo>
                    <a:pt x="4337" y="267"/>
                    <a:pt x="4204" y="501"/>
                    <a:pt x="4037" y="767"/>
                  </a:cubicBezTo>
                  <a:cubicBezTo>
                    <a:pt x="3036" y="2269"/>
                    <a:pt x="1302" y="3169"/>
                    <a:pt x="368" y="4737"/>
                  </a:cubicBezTo>
                  <a:cubicBezTo>
                    <a:pt x="234" y="4970"/>
                    <a:pt x="101" y="5237"/>
                    <a:pt x="1" y="5538"/>
                  </a:cubicBezTo>
                  <a:lnTo>
                    <a:pt x="701" y="5971"/>
                  </a:lnTo>
                  <a:lnTo>
                    <a:pt x="1702" y="6638"/>
                  </a:lnTo>
                  <a:lnTo>
                    <a:pt x="2402" y="7105"/>
                  </a:lnTo>
                  <a:cubicBezTo>
                    <a:pt x="2502" y="6838"/>
                    <a:pt x="2636" y="6572"/>
                    <a:pt x="2803" y="6338"/>
                  </a:cubicBezTo>
                  <a:cubicBezTo>
                    <a:pt x="3803" y="4837"/>
                    <a:pt x="5538" y="3936"/>
                    <a:pt x="6472" y="2369"/>
                  </a:cubicBezTo>
                  <a:cubicBezTo>
                    <a:pt x="6605" y="2102"/>
                    <a:pt x="6739" y="1835"/>
                    <a:pt x="6839" y="1568"/>
                  </a:cubicBezTo>
                  <a:lnTo>
                    <a:pt x="6138" y="1101"/>
                  </a:lnTo>
                  <a:lnTo>
                    <a:pt x="5138" y="467"/>
                  </a:lnTo>
                  <a:lnTo>
                    <a:pt x="44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68"/>
            <p:cNvSpPr/>
            <p:nvPr/>
          </p:nvSpPr>
          <p:spPr>
            <a:xfrm flipH="1">
              <a:off x="3293202" y="2172049"/>
              <a:ext cx="48879" cy="33996"/>
            </a:xfrm>
            <a:custGeom>
              <a:rect b="b" l="l" r="r" t="t"/>
              <a:pathLst>
                <a:path extrusionOk="0" h="1254" w="1803">
                  <a:moveTo>
                    <a:pt x="894" y="1"/>
                  </a:moveTo>
                  <a:cubicBezTo>
                    <a:pt x="675" y="1"/>
                    <a:pt x="451" y="77"/>
                    <a:pt x="268" y="224"/>
                  </a:cubicBezTo>
                  <a:cubicBezTo>
                    <a:pt x="1" y="457"/>
                    <a:pt x="34" y="924"/>
                    <a:pt x="368" y="1124"/>
                  </a:cubicBezTo>
                  <a:cubicBezTo>
                    <a:pt x="511" y="1210"/>
                    <a:pt x="678" y="1253"/>
                    <a:pt x="849" y="1253"/>
                  </a:cubicBezTo>
                  <a:cubicBezTo>
                    <a:pt x="1077" y="1253"/>
                    <a:pt x="1311" y="1177"/>
                    <a:pt x="1502" y="1024"/>
                  </a:cubicBezTo>
                  <a:cubicBezTo>
                    <a:pt x="1802" y="791"/>
                    <a:pt x="1735" y="324"/>
                    <a:pt x="1402" y="157"/>
                  </a:cubicBezTo>
                  <a:cubicBezTo>
                    <a:pt x="1252" y="52"/>
                    <a:pt x="1074" y="1"/>
                    <a:pt x="8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68"/>
            <p:cNvSpPr/>
            <p:nvPr/>
          </p:nvSpPr>
          <p:spPr>
            <a:xfrm flipH="1">
              <a:off x="3119589" y="1140866"/>
              <a:ext cx="198960" cy="96783"/>
            </a:xfrm>
            <a:custGeom>
              <a:rect b="b" l="l" r="r" t="t"/>
              <a:pathLst>
                <a:path extrusionOk="0" h="3570" w="7339">
                  <a:moveTo>
                    <a:pt x="7339" y="0"/>
                  </a:moveTo>
                  <a:lnTo>
                    <a:pt x="7339" y="0"/>
                  </a:lnTo>
                  <a:cubicBezTo>
                    <a:pt x="4803" y="1101"/>
                    <a:pt x="2569" y="867"/>
                    <a:pt x="33" y="2102"/>
                  </a:cubicBezTo>
                  <a:lnTo>
                    <a:pt x="0" y="3569"/>
                  </a:lnTo>
                  <a:cubicBezTo>
                    <a:pt x="2502" y="2502"/>
                    <a:pt x="4737" y="2702"/>
                    <a:pt x="7305" y="1501"/>
                  </a:cubicBezTo>
                  <a:lnTo>
                    <a:pt x="73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68"/>
            <p:cNvSpPr/>
            <p:nvPr/>
          </p:nvSpPr>
          <p:spPr>
            <a:xfrm flipH="1">
              <a:off x="3127722" y="1148077"/>
              <a:ext cx="182694" cy="83228"/>
            </a:xfrm>
            <a:custGeom>
              <a:rect b="b" l="l" r="r" t="t"/>
              <a:pathLst>
                <a:path extrusionOk="0" h="3070" w="6739">
                  <a:moveTo>
                    <a:pt x="5904" y="368"/>
                  </a:moveTo>
                  <a:cubicBezTo>
                    <a:pt x="5945" y="449"/>
                    <a:pt x="6046" y="493"/>
                    <a:pt x="6187" y="493"/>
                  </a:cubicBezTo>
                  <a:cubicBezTo>
                    <a:pt x="6278" y="493"/>
                    <a:pt x="6386" y="474"/>
                    <a:pt x="6505" y="435"/>
                  </a:cubicBezTo>
                  <a:lnTo>
                    <a:pt x="6505" y="1002"/>
                  </a:lnTo>
                  <a:cubicBezTo>
                    <a:pt x="6271" y="1102"/>
                    <a:pt x="6038" y="1269"/>
                    <a:pt x="5904" y="1502"/>
                  </a:cubicBezTo>
                  <a:cubicBezTo>
                    <a:pt x="4170" y="2069"/>
                    <a:pt x="2535" y="2169"/>
                    <a:pt x="801" y="2703"/>
                  </a:cubicBezTo>
                  <a:cubicBezTo>
                    <a:pt x="762" y="2645"/>
                    <a:pt x="667" y="2609"/>
                    <a:pt x="535" y="2609"/>
                  </a:cubicBezTo>
                  <a:cubicBezTo>
                    <a:pt x="440" y="2609"/>
                    <a:pt x="326" y="2628"/>
                    <a:pt x="200" y="2670"/>
                  </a:cubicBezTo>
                  <a:lnTo>
                    <a:pt x="200" y="2102"/>
                  </a:lnTo>
                  <a:cubicBezTo>
                    <a:pt x="434" y="2002"/>
                    <a:pt x="667" y="1836"/>
                    <a:pt x="801" y="1602"/>
                  </a:cubicBezTo>
                  <a:cubicBezTo>
                    <a:pt x="2569" y="1002"/>
                    <a:pt x="4170" y="935"/>
                    <a:pt x="5904" y="368"/>
                  </a:cubicBezTo>
                  <a:close/>
                  <a:moveTo>
                    <a:pt x="6738" y="1"/>
                  </a:moveTo>
                  <a:cubicBezTo>
                    <a:pt x="6438" y="101"/>
                    <a:pt x="6171" y="201"/>
                    <a:pt x="5904" y="268"/>
                  </a:cubicBezTo>
                  <a:cubicBezTo>
                    <a:pt x="4170" y="802"/>
                    <a:pt x="2569" y="902"/>
                    <a:pt x="834" y="1469"/>
                  </a:cubicBezTo>
                  <a:cubicBezTo>
                    <a:pt x="567" y="1569"/>
                    <a:pt x="300" y="1702"/>
                    <a:pt x="0" y="1802"/>
                  </a:cubicBezTo>
                  <a:lnTo>
                    <a:pt x="0" y="2169"/>
                  </a:lnTo>
                  <a:lnTo>
                    <a:pt x="0" y="2703"/>
                  </a:lnTo>
                  <a:lnTo>
                    <a:pt x="0" y="3070"/>
                  </a:lnTo>
                  <a:cubicBezTo>
                    <a:pt x="300" y="2970"/>
                    <a:pt x="567" y="2870"/>
                    <a:pt x="834" y="2770"/>
                  </a:cubicBezTo>
                  <a:cubicBezTo>
                    <a:pt x="2569" y="2236"/>
                    <a:pt x="4170" y="2136"/>
                    <a:pt x="5904" y="1569"/>
                  </a:cubicBezTo>
                  <a:cubicBezTo>
                    <a:pt x="6171" y="1469"/>
                    <a:pt x="6472" y="1369"/>
                    <a:pt x="6738" y="1235"/>
                  </a:cubicBezTo>
                  <a:lnTo>
                    <a:pt x="6738" y="868"/>
                  </a:lnTo>
                  <a:lnTo>
                    <a:pt x="6738" y="335"/>
                  </a:lnTo>
                  <a:lnTo>
                    <a:pt x="67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68"/>
            <p:cNvSpPr/>
            <p:nvPr/>
          </p:nvSpPr>
          <p:spPr>
            <a:xfrm flipH="1">
              <a:off x="3201163" y="1180067"/>
              <a:ext cx="36002" cy="18869"/>
            </a:xfrm>
            <a:custGeom>
              <a:rect b="b" l="l" r="r" t="t"/>
              <a:pathLst>
                <a:path extrusionOk="0" h="696" w="1328">
                  <a:moveTo>
                    <a:pt x="891" y="1"/>
                  </a:moveTo>
                  <a:cubicBezTo>
                    <a:pt x="821" y="1"/>
                    <a:pt x="746" y="8"/>
                    <a:pt x="667" y="22"/>
                  </a:cubicBezTo>
                  <a:cubicBezTo>
                    <a:pt x="300" y="89"/>
                    <a:pt x="0" y="289"/>
                    <a:pt x="0" y="489"/>
                  </a:cubicBezTo>
                  <a:cubicBezTo>
                    <a:pt x="0" y="610"/>
                    <a:pt x="158" y="696"/>
                    <a:pt x="372" y="696"/>
                  </a:cubicBezTo>
                  <a:cubicBezTo>
                    <a:pt x="453" y="696"/>
                    <a:pt x="542" y="683"/>
                    <a:pt x="634" y="656"/>
                  </a:cubicBezTo>
                  <a:cubicBezTo>
                    <a:pt x="1001" y="589"/>
                    <a:pt x="1301" y="389"/>
                    <a:pt x="1301" y="222"/>
                  </a:cubicBezTo>
                  <a:cubicBezTo>
                    <a:pt x="1327" y="91"/>
                    <a:pt x="1147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68"/>
            <p:cNvSpPr/>
            <p:nvPr/>
          </p:nvSpPr>
          <p:spPr>
            <a:xfrm flipH="1">
              <a:off x="3259748" y="1097436"/>
              <a:ext cx="192644" cy="129369"/>
            </a:xfrm>
            <a:custGeom>
              <a:rect b="b" l="l" r="r" t="t"/>
              <a:pathLst>
                <a:path extrusionOk="0" h="4772" w="7106">
                  <a:moveTo>
                    <a:pt x="6872" y="1"/>
                  </a:moveTo>
                  <a:cubicBezTo>
                    <a:pt x="4537" y="1502"/>
                    <a:pt x="2335" y="1669"/>
                    <a:pt x="0" y="3303"/>
                  </a:cubicBezTo>
                  <a:cubicBezTo>
                    <a:pt x="100" y="3804"/>
                    <a:pt x="167" y="4271"/>
                    <a:pt x="234" y="4771"/>
                  </a:cubicBezTo>
                  <a:cubicBezTo>
                    <a:pt x="2535" y="3270"/>
                    <a:pt x="4770" y="3103"/>
                    <a:pt x="7105" y="1502"/>
                  </a:cubicBezTo>
                  <a:cubicBezTo>
                    <a:pt x="7005" y="1002"/>
                    <a:pt x="6938" y="501"/>
                    <a:pt x="68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68"/>
            <p:cNvSpPr/>
            <p:nvPr/>
          </p:nvSpPr>
          <p:spPr>
            <a:xfrm flipH="1">
              <a:off x="3267881" y="1105596"/>
              <a:ext cx="176378" cy="113049"/>
            </a:xfrm>
            <a:custGeom>
              <a:rect b="b" l="l" r="r" t="t"/>
              <a:pathLst>
                <a:path extrusionOk="0" h="4170" w="6506">
                  <a:moveTo>
                    <a:pt x="6205" y="467"/>
                  </a:moveTo>
                  <a:cubicBezTo>
                    <a:pt x="6238" y="667"/>
                    <a:pt x="6238" y="834"/>
                    <a:pt x="6272" y="1034"/>
                  </a:cubicBezTo>
                  <a:cubicBezTo>
                    <a:pt x="6038" y="1168"/>
                    <a:pt x="5871" y="1368"/>
                    <a:pt x="5771" y="1601"/>
                  </a:cubicBezTo>
                  <a:cubicBezTo>
                    <a:pt x="4137" y="2502"/>
                    <a:pt x="2569" y="2869"/>
                    <a:pt x="934" y="3703"/>
                  </a:cubicBezTo>
                  <a:cubicBezTo>
                    <a:pt x="903" y="3656"/>
                    <a:pt x="837" y="3632"/>
                    <a:pt x="744" y="3632"/>
                  </a:cubicBezTo>
                  <a:cubicBezTo>
                    <a:pt x="637" y="3632"/>
                    <a:pt x="495" y="3665"/>
                    <a:pt x="334" y="3736"/>
                  </a:cubicBezTo>
                  <a:lnTo>
                    <a:pt x="334" y="3703"/>
                  </a:lnTo>
                  <a:cubicBezTo>
                    <a:pt x="334" y="3536"/>
                    <a:pt x="267" y="3336"/>
                    <a:pt x="267" y="3169"/>
                  </a:cubicBezTo>
                  <a:cubicBezTo>
                    <a:pt x="501" y="3036"/>
                    <a:pt x="668" y="2836"/>
                    <a:pt x="768" y="2602"/>
                  </a:cubicBezTo>
                  <a:cubicBezTo>
                    <a:pt x="2402" y="1701"/>
                    <a:pt x="3970" y="1334"/>
                    <a:pt x="5604" y="501"/>
                  </a:cubicBezTo>
                  <a:cubicBezTo>
                    <a:pt x="5651" y="547"/>
                    <a:pt x="5719" y="572"/>
                    <a:pt x="5808" y="572"/>
                  </a:cubicBezTo>
                  <a:cubicBezTo>
                    <a:pt x="5912" y="572"/>
                    <a:pt x="6044" y="539"/>
                    <a:pt x="6205" y="467"/>
                  </a:cubicBezTo>
                  <a:close/>
                  <a:moveTo>
                    <a:pt x="6305" y="0"/>
                  </a:moveTo>
                  <a:cubicBezTo>
                    <a:pt x="6038" y="167"/>
                    <a:pt x="5805" y="300"/>
                    <a:pt x="5538" y="434"/>
                  </a:cubicBezTo>
                  <a:cubicBezTo>
                    <a:pt x="3937" y="1234"/>
                    <a:pt x="2369" y="1601"/>
                    <a:pt x="768" y="2469"/>
                  </a:cubicBezTo>
                  <a:cubicBezTo>
                    <a:pt x="501" y="2602"/>
                    <a:pt x="267" y="2769"/>
                    <a:pt x="0" y="2936"/>
                  </a:cubicBezTo>
                  <a:cubicBezTo>
                    <a:pt x="34" y="3036"/>
                    <a:pt x="34" y="3102"/>
                    <a:pt x="67" y="3303"/>
                  </a:cubicBezTo>
                  <a:cubicBezTo>
                    <a:pt x="100" y="3469"/>
                    <a:pt x="134" y="3703"/>
                    <a:pt x="134" y="3803"/>
                  </a:cubicBezTo>
                  <a:cubicBezTo>
                    <a:pt x="167" y="3936"/>
                    <a:pt x="201" y="4070"/>
                    <a:pt x="201" y="4170"/>
                  </a:cubicBezTo>
                  <a:cubicBezTo>
                    <a:pt x="434" y="4036"/>
                    <a:pt x="701" y="3903"/>
                    <a:pt x="968" y="3770"/>
                  </a:cubicBezTo>
                  <a:cubicBezTo>
                    <a:pt x="2569" y="2969"/>
                    <a:pt x="4137" y="2569"/>
                    <a:pt x="5738" y="1701"/>
                  </a:cubicBezTo>
                  <a:cubicBezTo>
                    <a:pt x="5971" y="1568"/>
                    <a:pt x="6238" y="1435"/>
                    <a:pt x="6505" y="1268"/>
                  </a:cubicBezTo>
                  <a:cubicBezTo>
                    <a:pt x="6472" y="1134"/>
                    <a:pt x="6472" y="1068"/>
                    <a:pt x="6438" y="901"/>
                  </a:cubicBezTo>
                  <a:cubicBezTo>
                    <a:pt x="6405" y="734"/>
                    <a:pt x="6372" y="501"/>
                    <a:pt x="6372" y="367"/>
                  </a:cubicBezTo>
                  <a:cubicBezTo>
                    <a:pt x="6338" y="267"/>
                    <a:pt x="6305" y="134"/>
                    <a:pt x="63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68"/>
            <p:cNvSpPr/>
            <p:nvPr/>
          </p:nvSpPr>
          <p:spPr>
            <a:xfrm flipH="1">
              <a:off x="3338421" y="1151358"/>
              <a:ext cx="35297" cy="21607"/>
            </a:xfrm>
            <a:custGeom>
              <a:rect b="b" l="l" r="r" t="t"/>
              <a:pathLst>
                <a:path extrusionOk="0" h="797" w="1302">
                  <a:moveTo>
                    <a:pt x="994" y="0"/>
                  </a:moveTo>
                  <a:cubicBezTo>
                    <a:pt x="884" y="0"/>
                    <a:pt x="747" y="27"/>
                    <a:pt x="601" y="80"/>
                  </a:cubicBezTo>
                  <a:cubicBezTo>
                    <a:pt x="267" y="214"/>
                    <a:pt x="0" y="480"/>
                    <a:pt x="34" y="647"/>
                  </a:cubicBezTo>
                  <a:cubicBezTo>
                    <a:pt x="34" y="744"/>
                    <a:pt x="136" y="796"/>
                    <a:pt x="293" y="796"/>
                  </a:cubicBezTo>
                  <a:cubicBezTo>
                    <a:pt x="406" y="796"/>
                    <a:pt x="548" y="770"/>
                    <a:pt x="701" y="714"/>
                  </a:cubicBezTo>
                  <a:cubicBezTo>
                    <a:pt x="1034" y="580"/>
                    <a:pt x="1301" y="347"/>
                    <a:pt x="1268" y="180"/>
                  </a:cubicBezTo>
                  <a:cubicBezTo>
                    <a:pt x="1268" y="60"/>
                    <a:pt x="1160" y="0"/>
                    <a:pt x="9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68"/>
            <p:cNvSpPr/>
            <p:nvPr/>
          </p:nvSpPr>
          <p:spPr>
            <a:xfrm flipH="1">
              <a:off x="2425085" y="2698091"/>
              <a:ext cx="201671" cy="114865"/>
            </a:xfrm>
            <a:custGeom>
              <a:rect b="b" l="l" r="r" t="t"/>
              <a:pathLst>
                <a:path extrusionOk="0" h="4237" w="7439">
                  <a:moveTo>
                    <a:pt x="334" y="0"/>
                  </a:moveTo>
                  <a:cubicBezTo>
                    <a:pt x="234" y="734"/>
                    <a:pt x="100" y="1468"/>
                    <a:pt x="0" y="2202"/>
                  </a:cubicBezTo>
                  <a:cubicBezTo>
                    <a:pt x="2335" y="3636"/>
                    <a:pt x="4704" y="3002"/>
                    <a:pt x="7072" y="4237"/>
                  </a:cubicBezTo>
                  <a:cubicBezTo>
                    <a:pt x="7205" y="3503"/>
                    <a:pt x="7305" y="2769"/>
                    <a:pt x="7439" y="2035"/>
                  </a:cubicBezTo>
                  <a:cubicBezTo>
                    <a:pt x="5104" y="601"/>
                    <a:pt x="2702" y="1234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68"/>
            <p:cNvSpPr/>
            <p:nvPr/>
          </p:nvSpPr>
          <p:spPr>
            <a:xfrm flipH="1">
              <a:off x="2433218" y="2706224"/>
              <a:ext cx="186300" cy="97704"/>
            </a:xfrm>
            <a:custGeom>
              <a:rect b="b" l="l" r="r" t="t"/>
              <a:pathLst>
                <a:path extrusionOk="0" h="3604" w="6872">
                  <a:moveTo>
                    <a:pt x="1068" y="434"/>
                  </a:moveTo>
                  <a:cubicBezTo>
                    <a:pt x="2735" y="1001"/>
                    <a:pt x="4403" y="901"/>
                    <a:pt x="6071" y="1535"/>
                  </a:cubicBezTo>
                  <a:cubicBezTo>
                    <a:pt x="6171" y="1802"/>
                    <a:pt x="6338" y="2035"/>
                    <a:pt x="6571" y="2169"/>
                  </a:cubicBezTo>
                  <a:cubicBezTo>
                    <a:pt x="6538" y="2469"/>
                    <a:pt x="6505" y="2736"/>
                    <a:pt x="6438" y="3003"/>
                  </a:cubicBezTo>
                  <a:cubicBezTo>
                    <a:pt x="6376" y="2972"/>
                    <a:pt x="6308" y="2957"/>
                    <a:pt x="6238" y="2957"/>
                  </a:cubicBezTo>
                  <a:cubicBezTo>
                    <a:pt x="6082" y="2957"/>
                    <a:pt x="5919" y="3031"/>
                    <a:pt x="5804" y="3169"/>
                  </a:cubicBezTo>
                  <a:cubicBezTo>
                    <a:pt x="4136" y="2602"/>
                    <a:pt x="2469" y="2702"/>
                    <a:pt x="801" y="2069"/>
                  </a:cubicBezTo>
                  <a:cubicBezTo>
                    <a:pt x="701" y="1802"/>
                    <a:pt x="534" y="1568"/>
                    <a:pt x="300" y="1435"/>
                  </a:cubicBezTo>
                  <a:lnTo>
                    <a:pt x="434" y="601"/>
                  </a:lnTo>
                  <a:cubicBezTo>
                    <a:pt x="496" y="632"/>
                    <a:pt x="564" y="647"/>
                    <a:pt x="634" y="647"/>
                  </a:cubicBezTo>
                  <a:cubicBezTo>
                    <a:pt x="790" y="647"/>
                    <a:pt x="952" y="572"/>
                    <a:pt x="1068" y="434"/>
                  </a:cubicBezTo>
                  <a:close/>
                  <a:moveTo>
                    <a:pt x="300" y="0"/>
                  </a:moveTo>
                  <a:lnTo>
                    <a:pt x="200" y="534"/>
                  </a:lnTo>
                  <a:cubicBezTo>
                    <a:pt x="167" y="801"/>
                    <a:pt x="134" y="1068"/>
                    <a:pt x="67" y="1335"/>
                  </a:cubicBezTo>
                  <a:lnTo>
                    <a:pt x="0" y="1868"/>
                  </a:lnTo>
                  <a:cubicBezTo>
                    <a:pt x="234" y="2002"/>
                    <a:pt x="500" y="2102"/>
                    <a:pt x="767" y="2235"/>
                  </a:cubicBezTo>
                  <a:cubicBezTo>
                    <a:pt x="2435" y="2836"/>
                    <a:pt x="4103" y="2769"/>
                    <a:pt x="5771" y="3303"/>
                  </a:cubicBezTo>
                  <a:cubicBezTo>
                    <a:pt x="6038" y="3403"/>
                    <a:pt x="6305" y="3503"/>
                    <a:pt x="6571" y="3603"/>
                  </a:cubicBezTo>
                  <a:cubicBezTo>
                    <a:pt x="6605" y="3436"/>
                    <a:pt x="6605" y="3269"/>
                    <a:pt x="6638" y="3069"/>
                  </a:cubicBezTo>
                  <a:cubicBezTo>
                    <a:pt x="6705" y="2802"/>
                    <a:pt x="6738" y="2569"/>
                    <a:pt x="6772" y="2302"/>
                  </a:cubicBezTo>
                  <a:lnTo>
                    <a:pt x="6872" y="1768"/>
                  </a:lnTo>
                  <a:cubicBezTo>
                    <a:pt x="6605" y="1635"/>
                    <a:pt x="6338" y="1502"/>
                    <a:pt x="6071" y="1401"/>
                  </a:cubicBezTo>
                  <a:cubicBezTo>
                    <a:pt x="4403" y="768"/>
                    <a:pt x="2735" y="868"/>
                    <a:pt x="1068" y="301"/>
                  </a:cubicBezTo>
                  <a:cubicBezTo>
                    <a:pt x="801" y="234"/>
                    <a:pt x="567" y="134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68"/>
            <p:cNvSpPr/>
            <p:nvPr/>
          </p:nvSpPr>
          <p:spPr>
            <a:xfrm flipH="1">
              <a:off x="2507364" y="2742254"/>
              <a:ext cx="38008" cy="25890"/>
            </a:xfrm>
            <a:custGeom>
              <a:rect b="b" l="l" r="r" t="t"/>
              <a:pathLst>
                <a:path extrusionOk="0" h="955" w="1402">
                  <a:moveTo>
                    <a:pt x="658" y="1"/>
                  </a:moveTo>
                  <a:cubicBezTo>
                    <a:pt x="336" y="1"/>
                    <a:pt x="64" y="133"/>
                    <a:pt x="34" y="373"/>
                  </a:cubicBezTo>
                  <a:cubicBezTo>
                    <a:pt x="0" y="640"/>
                    <a:pt x="267" y="906"/>
                    <a:pt x="634" y="940"/>
                  </a:cubicBezTo>
                  <a:cubicBezTo>
                    <a:pt x="684" y="950"/>
                    <a:pt x="734" y="954"/>
                    <a:pt x="783" y="954"/>
                  </a:cubicBezTo>
                  <a:cubicBezTo>
                    <a:pt x="1061" y="954"/>
                    <a:pt x="1311" y="800"/>
                    <a:pt x="1368" y="573"/>
                  </a:cubicBezTo>
                  <a:cubicBezTo>
                    <a:pt x="1401" y="339"/>
                    <a:pt x="1135" y="72"/>
                    <a:pt x="768" y="6"/>
                  </a:cubicBezTo>
                  <a:cubicBezTo>
                    <a:pt x="731" y="2"/>
                    <a:pt x="694" y="1"/>
                    <a:pt x="6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03" name="Google Shape;210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5055" y="2090725"/>
            <a:ext cx="2769825" cy="1338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58"/>
          <p:cNvSpPr txBox="1"/>
          <p:nvPr>
            <p:ph idx="5" type="subTitle"/>
          </p:nvPr>
        </p:nvSpPr>
        <p:spPr>
          <a:xfrm>
            <a:off x="797825" y="1965375"/>
            <a:ext cx="21768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Кои сме ние?</a:t>
            </a:r>
            <a:endParaRPr/>
          </a:p>
        </p:txBody>
      </p:sp>
      <p:sp>
        <p:nvSpPr>
          <p:cNvPr id="1139" name="Google Shape;1139;p58"/>
          <p:cNvSpPr txBox="1"/>
          <p:nvPr>
            <p:ph idx="18"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Съдържание</a:t>
            </a:r>
            <a:endParaRPr/>
          </a:p>
        </p:txBody>
      </p:sp>
      <p:sp>
        <p:nvSpPr>
          <p:cNvPr id="1140" name="Google Shape;1140;p58"/>
          <p:cNvSpPr txBox="1"/>
          <p:nvPr>
            <p:ph idx="4" type="subTitle"/>
          </p:nvPr>
        </p:nvSpPr>
        <p:spPr>
          <a:xfrm>
            <a:off x="3524177" y="2088663"/>
            <a:ext cx="21768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Какъв е проектът ни?</a:t>
            </a:r>
            <a:endParaRPr/>
          </a:p>
        </p:txBody>
      </p:sp>
      <p:sp>
        <p:nvSpPr>
          <p:cNvPr id="1141" name="Google Shape;1141;p58"/>
          <p:cNvSpPr txBox="1"/>
          <p:nvPr>
            <p:ph idx="3" type="subTitle"/>
          </p:nvPr>
        </p:nvSpPr>
        <p:spPr>
          <a:xfrm>
            <a:off x="749550" y="3818096"/>
            <a:ext cx="21768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Какъв проблем решаваме?</a:t>
            </a:r>
            <a:endParaRPr/>
          </a:p>
        </p:txBody>
      </p:sp>
      <p:sp>
        <p:nvSpPr>
          <p:cNvPr id="1142" name="Google Shape;1142;p58"/>
          <p:cNvSpPr txBox="1"/>
          <p:nvPr>
            <p:ph idx="2" type="subTitle"/>
          </p:nvPr>
        </p:nvSpPr>
        <p:spPr>
          <a:xfrm>
            <a:off x="3524184" y="3714346"/>
            <a:ext cx="21768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Технологии</a:t>
            </a:r>
            <a:endParaRPr/>
          </a:p>
        </p:txBody>
      </p:sp>
      <p:sp>
        <p:nvSpPr>
          <p:cNvPr id="1143" name="Google Shape;1143;p58"/>
          <p:cNvSpPr txBox="1"/>
          <p:nvPr>
            <p:ph idx="1" type="subTitle"/>
          </p:nvPr>
        </p:nvSpPr>
        <p:spPr>
          <a:xfrm>
            <a:off x="6298796" y="3714346"/>
            <a:ext cx="21768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Демо</a:t>
            </a:r>
            <a:endParaRPr/>
          </a:p>
        </p:txBody>
      </p:sp>
      <p:grpSp>
        <p:nvGrpSpPr>
          <p:cNvPr id="1144" name="Google Shape;1144;p58"/>
          <p:cNvGrpSpPr/>
          <p:nvPr/>
        </p:nvGrpSpPr>
        <p:grpSpPr>
          <a:xfrm>
            <a:off x="972841" y="657323"/>
            <a:ext cx="211900" cy="174222"/>
            <a:chOff x="972841" y="657323"/>
            <a:chExt cx="211900" cy="174222"/>
          </a:xfrm>
        </p:grpSpPr>
        <p:sp>
          <p:nvSpPr>
            <p:cNvPr id="1145" name="Google Shape;1145;p58"/>
            <p:cNvSpPr/>
            <p:nvPr/>
          </p:nvSpPr>
          <p:spPr>
            <a:xfrm>
              <a:off x="972841" y="687188"/>
              <a:ext cx="211900" cy="86217"/>
            </a:xfrm>
            <a:custGeom>
              <a:rect b="b" l="l" r="r" t="t"/>
              <a:pathLst>
                <a:path extrusionOk="0" h="84943" w="208768">
                  <a:moveTo>
                    <a:pt x="6948" y="1"/>
                  </a:moveTo>
                  <a:cubicBezTo>
                    <a:pt x="3132" y="1"/>
                    <a:pt x="0" y="3132"/>
                    <a:pt x="0" y="6981"/>
                  </a:cubicBezTo>
                  <a:lnTo>
                    <a:pt x="0" y="77995"/>
                  </a:lnTo>
                  <a:cubicBezTo>
                    <a:pt x="0" y="81844"/>
                    <a:pt x="3132" y="84943"/>
                    <a:pt x="6948" y="84943"/>
                  </a:cubicBezTo>
                  <a:lnTo>
                    <a:pt x="52779" y="84943"/>
                  </a:lnTo>
                  <a:cubicBezTo>
                    <a:pt x="56628" y="84943"/>
                    <a:pt x="59727" y="81844"/>
                    <a:pt x="59727" y="77995"/>
                  </a:cubicBezTo>
                  <a:lnTo>
                    <a:pt x="59727" y="49453"/>
                  </a:lnTo>
                  <a:lnTo>
                    <a:pt x="149040" y="49453"/>
                  </a:lnTo>
                  <a:lnTo>
                    <a:pt x="149040" y="77995"/>
                  </a:lnTo>
                  <a:cubicBezTo>
                    <a:pt x="149040" y="81844"/>
                    <a:pt x="152139" y="84943"/>
                    <a:pt x="155988" y="84943"/>
                  </a:cubicBezTo>
                  <a:lnTo>
                    <a:pt x="201819" y="84943"/>
                  </a:lnTo>
                  <a:cubicBezTo>
                    <a:pt x="205636" y="84943"/>
                    <a:pt x="208767" y="81844"/>
                    <a:pt x="208767" y="77995"/>
                  </a:cubicBezTo>
                  <a:lnTo>
                    <a:pt x="208767" y="6981"/>
                  </a:lnTo>
                  <a:cubicBezTo>
                    <a:pt x="208767" y="3132"/>
                    <a:pt x="205636" y="1"/>
                    <a:pt x="2018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58"/>
            <p:cNvSpPr/>
            <p:nvPr/>
          </p:nvSpPr>
          <p:spPr>
            <a:xfrm>
              <a:off x="1078790" y="687188"/>
              <a:ext cx="105951" cy="86217"/>
            </a:xfrm>
            <a:custGeom>
              <a:rect b="b" l="l" r="r" t="t"/>
              <a:pathLst>
                <a:path extrusionOk="0" h="84943" w="104385">
                  <a:moveTo>
                    <a:pt x="1" y="1"/>
                  </a:moveTo>
                  <a:lnTo>
                    <a:pt x="1" y="49453"/>
                  </a:lnTo>
                  <a:lnTo>
                    <a:pt x="44657" y="49453"/>
                  </a:lnTo>
                  <a:lnTo>
                    <a:pt x="44657" y="77995"/>
                  </a:lnTo>
                  <a:cubicBezTo>
                    <a:pt x="44657" y="81844"/>
                    <a:pt x="47756" y="84943"/>
                    <a:pt x="51605" y="84943"/>
                  </a:cubicBezTo>
                  <a:lnTo>
                    <a:pt x="97436" y="84943"/>
                  </a:lnTo>
                  <a:cubicBezTo>
                    <a:pt x="101253" y="84943"/>
                    <a:pt x="104384" y="81844"/>
                    <a:pt x="104384" y="77995"/>
                  </a:cubicBezTo>
                  <a:lnTo>
                    <a:pt x="104384" y="6981"/>
                  </a:lnTo>
                  <a:cubicBezTo>
                    <a:pt x="104384" y="3132"/>
                    <a:pt x="101253" y="1"/>
                    <a:pt x="97436" y="1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58"/>
            <p:cNvSpPr/>
            <p:nvPr/>
          </p:nvSpPr>
          <p:spPr>
            <a:xfrm>
              <a:off x="972841" y="657323"/>
              <a:ext cx="211900" cy="44003"/>
            </a:xfrm>
            <a:custGeom>
              <a:rect b="b" l="l" r="r" t="t"/>
              <a:pathLst>
                <a:path extrusionOk="0" h="43353" w="208768">
                  <a:moveTo>
                    <a:pt x="6948" y="1"/>
                  </a:moveTo>
                  <a:cubicBezTo>
                    <a:pt x="3132" y="1"/>
                    <a:pt x="0" y="3100"/>
                    <a:pt x="0" y="6949"/>
                  </a:cubicBezTo>
                  <a:lnTo>
                    <a:pt x="0" y="43353"/>
                  </a:lnTo>
                  <a:lnTo>
                    <a:pt x="208767" y="43353"/>
                  </a:lnTo>
                  <a:lnTo>
                    <a:pt x="208767" y="6949"/>
                  </a:lnTo>
                  <a:cubicBezTo>
                    <a:pt x="208767" y="3100"/>
                    <a:pt x="205636" y="1"/>
                    <a:pt x="201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58"/>
            <p:cNvSpPr/>
            <p:nvPr/>
          </p:nvSpPr>
          <p:spPr>
            <a:xfrm>
              <a:off x="1078790" y="657323"/>
              <a:ext cx="105951" cy="44003"/>
            </a:xfrm>
            <a:custGeom>
              <a:rect b="b" l="l" r="r" t="t"/>
              <a:pathLst>
                <a:path extrusionOk="0" h="43353" w="104385">
                  <a:moveTo>
                    <a:pt x="1" y="1"/>
                  </a:moveTo>
                  <a:lnTo>
                    <a:pt x="1" y="43353"/>
                  </a:lnTo>
                  <a:lnTo>
                    <a:pt x="104384" y="43353"/>
                  </a:lnTo>
                  <a:lnTo>
                    <a:pt x="104384" y="6949"/>
                  </a:lnTo>
                  <a:cubicBezTo>
                    <a:pt x="104384" y="3100"/>
                    <a:pt x="101253" y="1"/>
                    <a:pt x="97436" y="1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58"/>
            <p:cNvSpPr/>
            <p:nvPr/>
          </p:nvSpPr>
          <p:spPr>
            <a:xfrm>
              <a:off x="999162" y="723243"/>
              <a:ext cx="159257" cy="14139"/>
            </a:xfrm>
            <a:custGeom>
              <a:rect b="b" l="l" r="r" t="t"/>
              <a:pathLst>
                <a:path extrusionOk="0" h="13930" w="156903">
                  <a:moveTo>
                    <a:pt x="6949" y="1"/>
                  </a:moveTo>
                  <a:cubicBezTo>
                    <a:pt x="3100" y="1"/>
                    <a:pt x="1" y="3132"/>
                    <a:pt x="1" y="6949"/>
                  </a:cubicBezTo>
                  <a:cubicBezTo>
                    <a:pt x="1" y="10798"/>
                    <a:pt x="3100" y="13930"/>
                    <a:pt x="6949" y="13930"/>
                  </a:cubicBezTo>
                  <a:lnTo>
                    <a:pt x="149954" y="13930"/>
                  </a:lnTo>
                  <a:cubicBezTo>
                    <a:pt x="153803" y="13930"/>
                    <a:pt x="156902" y="10798"/>
                    <a:pt x="156902" y="6949"/>
                  </a:cubicBezTo>
                  <a:cubicBezTo>
                    <a:pt x="156902" y="3100"/>
                    <a:pt x="153803" y="1"/>
                    <a:pt x="149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58"/>
            <p:cNvSpPr/>
            <p:nvPr/>
          </p:nvSpPr>
          <p:spPr>
            <a:xfrm>
              <a:off x="1078790" y="723243"/>
              <a:ext cx="79629" cy="14139"/>
            </a:xfrm>
            <a:custGeom>
              <a:rect b="b" l="l" r="r" t="t"/>
              <a:pathLst>
                <a:path extrusionOk="0" h="13930" w="78452">
                  <a:moveTo>
                    <a:pt x="1" y="1"/>
                  </a:moveTo>
                  <a:lnTo>
                    <a:pt x="1" y="13930"/>
                  </a:lnTo>
                  <a:lnTo>
                    <a:pt x="71503" y="13930"/>
                  </a:lnTo>
                  <a:cubicBezTo>
                    <a:pt x="75352" y="13930"/>
                    <a:pt x="78451" y="10798"/>
                    <a:pt x="78451" y="6949"/>
                  </a:cubicBezTo>
                  <a:cubicBezTo>
                    <a:pt x="78451" y="3132"/>
                    <a:pt x="75352" y="1"/>
                    <a:pt x="71503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58"/>
            <p:cNvSpPr/>
            <p:nvPr/>
          </p:nvSpPr>
          <p:spPr>
            <a:xfrm>
              <a:off x="1019358" y="723243"/>
              <a:ext cx="118864" cy="108302"/>
            </a:xfrm>
            <a:custGeom>
              <a:rect b="b" l="l" r="r" t="t"/>
              <a:pathLst>
                <a:path extrusionOk="0" h="106701" w="117107">
                  <a:moveTo>
                    <a:pt x="1" y="1"/>
                  </a:moveTo>
                  <a:lnTo>
                    <a:pt x="1" y="99752"/>
                  </a:lnTo>
                  <a:cubicBezTo>
                    <a:pt x="1" y="103602"/>
                    <a:pt x="3100" y="106700"/>
                    <a:pt x="6949" y="106700"/>
                  </a:cubicBezTo>
                  <a:lnTo>
                    <a:pt x="110158" y="106700"/>
                  </a:lnTo>
                  <a:cubicBezTo>
                    <a:pt x="114007" y="106700"/>
                    <a:pt x="117106" y="103602"/>
                    <a:pt x="117106" y="99752"/>
                  </a:cubicBezTo>
                  <a:lnTo>
                    <a:pt x="1171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58"/>
            <p:cNvSpPr/>
            <p:nvPr/>
          </p:nvSpPr>
          <p:spPr>
            <a:xfrm>
              <a:off x="1071738" y="757512"/>
              <a:ext cx="14105" cy="24734"/>
            </a:xfrm>
            <a:custGeom>
              <a:rect b="b" l="l" r="r" t="t"/>
              <a:pathLst>
                <a:path extrusionOk="0" h="24368" w="13897">
                  <a:moveTo>
                    <a:pt x="6949" y="0"/>
                  </a:moveTo>
                  <a:cubicBezTo>
                    <a:pt x="3099" y="0"/>
                    <a:pt x="1" y="3132"/>
                    <a:pt x="1" y="6981"/>
                  </a:cubicBezTo>
                  <a:lnTo>
                    <a:pt x="1" y="17419"/>
                  </a:lnTo>
                  <a:cubicBezTo>
                    <a:pt x="1" y="21236"/>
                    <a:pt x="3099" y="24367"/>
                    <a:pt x="6949" y="24367"/>
                  </a:cubicBezTo>
                  <a:cubicBezTo>
                    <a:pt x="10798" y="24367"/>
                    <a:pt x="13897" y="21236"/>
                    <a:pt x="13897" y="17419"/>
                  </a:cubicBezTo>
                  <a:lnTo>
                    <a:pt x="13897" y="6981"/>
                  </a:lnTo>
                  <a:cubicBezTo>
                    <a:pt x="13897" y="3132"/>
                    <a:pt x="10798" y="0"/>
                    <a:pt x="6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58"/>
            <p:cNvSpPr/>
            <p:nvPr/>
          </p:nvSpPr>
          <p:spPr>
            <a:xfrm>
              <a:off x="1078790" y="723243"/>
              <a:ext cx="59432" cy="108302"/>
            </a:xfrm>
            <a:custGeom>
              <a:rect b="b" l="l" r="r" t="t"/>
              <a:pathLst>
                <a:path extrusionOk="0" h="106701" w="58554">
                  <a:moveTo>
                    <a:pt x="1" y="1"/>
                  </a:moveTo>
                  <a:lnTo>
                    <a:pt x="1" y="106700"/>
                  </a:lnTo>
                  <a:lnTo>
                    <a:pt x="51605" y="106700"/>
                  </a:lnTo>
                  <a:cubicBezTo>
                    <a:pt x="55454" y="106700"/>
                    <a:pt x="58553" y="103602"/>
                    <a:pt x="58553" y="99752"/>
                  </a:cubicBezTo>
                  <a:lnTo>
                    <a:pt x="585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58"/>
            <p:cNvSpPr/>
            <p:nvPr/>
          </p:nvSpPr>
          <p:spPr>
            <a:xfrm>
              <a:off x="1041774" y="723243"/>
              <a:ext cx="74033" cy="85886"/>
            </a:xfrm>
            <a:custGeom>
              <a:rect b="b" l="l" r="r" t="t"/>
              <a:pathLst>
                <a:path extrusionOk="0" h="84617" w="72939">
                  <a:moveTo>
                    <a:pt x="1" y="1"/>
                  </a:moveTo>
                  <a:lnTo>
                    <a:pt x="1" y="63773"/>
                  </a:lnTo>
                  <a:cubicBezTo>
                    <a:pt x="1" y="65599"/>
                    <a:pt x="718" y="67393"/>
                    <a:pt x="2023" y="68698"/>
                  </a:cubicBezTo>
                  <a:lnTo>
                    <a:pt x="15919" y="82562"/>
                  </a:lnTo>
                  <a:cubicBezTo>
                    <a:pt x="17224" y="83867"/>
                    <a:pt x="18985" y="84617"/>
                    <a:pt x="20845" y="84617"/>
                  </a:cubicBezTo>
                  <a:lnTo>
                    <a:pt x="52094" y="84617"/>
                  </a:lnTo>
                  <a:cubicBezTo>
                    <a:pt x="53954" y="84617"/>
                    <a:pt x="55715" y="83867"/>
                    <a:pt x="57020" y="82562"/>
                  </a:cubicBezTo>
                  <a:lnTo>
                    <a:pt x="70916" y="68698"/>
                  </a:lnTo>
                  <a:cubicBezTo>
                    <a:pt x="72221" y="67393"/>
                    <a:pt x="72939" y="65599"/>
                    <a:pt x="72939" y="63773"/>
                  </a:cubicBezTo>
                  <a:lnTo>
                    <a:pt x="72939" y="1"/>
                  </a:lnTo>
                  <a:lnTo>
                    <a:pt x="59043" y="1"/>
                  </a:lnTo>
                  <a:lnTo>
                    <a:pt x="59043" y="13930"/>
                  </a:lnTo>
                  <a:lnTo>
                    <a:pt x="59043" y="60870"/>
                  </a:lnTo>
                  <a:lnTo>
                    <a:pt x="49224" y="70688"/>
                  </a:lnTo>
                  <a:lnTo>
                    <a:pt x="23715" y="70688"/>
                  </a:lnTo>
                  <a:lnTo>
                    <a:pt x="13897" y="60870"/>
                  </a:lnTo>
                  <a:lnTo>
                    <a:pt x="13897" y="13930"/>
                  </a:lnTo>
                  <a:lnTo>
                    <a:pt x="138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58"/>
            <p:cNvSpPr/>
            <p:nvPr/>
          </p:nvSpPr>
          <p:spPr>
            <a:xfrm>
              <a:off x="1061242" y="723243"/>
              <a:ext cx="35692" cy="17980"/>
            </a:xfrm>
            <a:custGeom>
              <a:rect b="b" l="l" r="r" t="t"/>
              <a:pathLst>
                <a:path extrusionOk="0" h="17714" w="35165">
                  <a:moveTo>
                    <a:pt x="33" y="1"/>
                  </a:moveTo>
                  <a:cubicBezTo>
                    <a:pt x="0" y="131"/>
                    <a:pt x="0" y="294"/>
                    <a:pt x="0" y="425"/>
                  </a:cubicBezTo>
                  <a:cubicBezTo>
                    <a:pt x="0" y="9950"/>
                    <a:pt x="7764" y="17713"/>
                    <a:pt x="17289" y="17713"/>
                  </a:cubicBezTo>
                  <a:cubicBezTo>
                    <a:pt x="27727" y="17713"/>
                    <a:pt x="35164" y="8547"/>
                    <a:pt x="345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56" name="Google Shape;1156;p58"/>
            <p:cNvGrpSpPr/>
            <p:nvPr/>
          </p:nvGrpSpPr>
          <p:grpSpPr>
            <a:xfrm>
              <a:off x="1078790" y="723243"/>
              <a:ext cx="37017" cy="85886"/>
              <a:chOff x="1078790" y="723243"/>
              <a:chExt cx="37017" cy="85886"/>
            </a:xfrm>
          </p:grpSpPr>
          <p:sp>
            <p:nvSpPr>
              <p:cNvPr id="1157" name="Google Shape;1157;p58"/>
              <p:cNvSpPr/>
              <p:nvPr/>
            </p:nvSpPr>
            <p:spPr>
              <a:xfrm>
                <a:off x="1078790" y="723243"/>
                <a:ext cx="37017" cy="85886"/>
              </a:xfrm>
              <a:custGeom>
                <a:rect b="b" l="l" r="r" t="t"/>
                <a:pathLst>
                  <a:path extrusionOk="0" h="84617" w="36470">
                    <a:moveTo>
                      <a:pt x="22574" y="1"/>
                    </a:moveTo>
                    <a:lnTo>
                      <a:pt x="22574" y="13930"/>
                    </a:lnTo>
                    <a:lnTo>
                      <a:pt x="22574" y="60870"/>
                    </a:lnTo>
                    <a:lnTo>
                      <a:pt x="12755" y="70688"/>
                    </a:lnTo>
                    <a:lnTo>
                      <a:pt x="1" y="70688"/>
                    </a:lnTo>
                    <a:lnTo>
                      <a:pt x="1" y="84617"/>
                    </a:lnTo>
                    <a:lnTo>
                      <a:pt x="15625" y="84617"/>
                    </a:lnTo>
                    <a:cubicBezTo>
                      <a:pt x="17485" y="84617"/>
                      <a:pt x="19246" y="83867"/>
                      <a:pt x="20551" y="82562"/>
                    </a:cubicBezTo>
                    <a:lnTo>
                      <a:pt x="34447" y="68698"/>
                    </a:lnTo>
                    <a:cubicBezTo>
                      <a:pt x="35752" y="67393"/>
                      <a:pt x="36470" y="65599"/>
                      <a:pt x="36470" y="63773"/>
                    </a:cubicBezTo>
                    <a:lnTo>
                      <a:pt x="36470" y="1"/>
                    </a:ln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58"/>
              <p:cNvSpPr/>
              <p:nvPr/>
            </p:nvSpPr>
            <p:spPr>
              <a:xfrm>
                <a:off x="1078790" y="757512"/>
                <a:ext cx="7053" cy="24734"/>
              </a:xfrm>
              <a:custGeom>
                <a:rect b="b" l="l" r="r" t="t"/>
                <a:pathLst>
                  <a:path extrusionOk="0" h="24368" w="6949">
                    <a:moveTo>
                      <a:pt x="1" y="0"/>
                    </a:moveTo>
                    <a:lnTo>
                      <a:pt x="1" y="24367"/>
                    </a:lnTo>
                    <a:cubicBezTo>
                      <a:pt x="3850" y="24367"/>
                      <a:pt x="6949" y="21236"/>
                      <a:pt x="6949" y="17419"/>
                    </a:cubicBezTo>
                    <a:lnTo>
                      <a:pt x="6949" y="6981"/>
                    </a:lnTo>
                    <a:cubicBezTo>
                      <a:pt x="6949" y="3132"/>
                      <a:pt x="3850" y="0"/>
                      <a:pt x="1" y="0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58"/>
              <p:cNvSpPr/>
              <p:nvPr/>
            </p:nvSpPr>
            <p:spPr>
              <a:xfrm>
                <a:off x="1078790" y="723243"/>
                <a:ext cx="18145" cy="17980"/>
              </a:xfrm>
              <a:custGeom>
                <a:rect b="b" l="l" r="r" t="t"/>
                <a:pathLst>
                  <a:path extrusionOk="0" h="17714" w="17877">
                    <a:moveTo>
                      <a:pt x="1" y="1"/>
                    </a:moveTo>
                    <a:lnTo>
                      <a:pt x="1" y="17713"/>
                    </a:lnTo>
                    <a:cubicBezTo>
                      <a:pt x="10439" y="17713"/>
                      <a:pt x="17876" y="8547"/>
                      <a:pt x="17256" y="1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60" name="Google Shape;1160;p58"/>
          <p:cNvSpPr txBox="1"/>
          <p:nvPr>
            <p:ph type="title"/>
          </p:nvPr>
        </p:nvSpPr>
        <p:spPr>
          <a:xfrm>
            <a:off x="6402943" y="3161443"/>
            <a:ext cx="552900" cy="5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1161" name="Google Shape;1161;p58"/>
          <p:cNvSpPr txBox="1"/>
          <p:nvPr>
            <p:ph idx="7" type="title"/>
          </p:nvPr>
        </p:nvSpPr>
        <p:spPr>
          <a:xfrm>
            <a:off x="3628335" y="3161443"/>
            <a:ext cx="552900" cy="5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1162" name="Google Shape;1162;p58"/>
          <p:cNvSpPr txBox="1"/>
          <p:nvPr>
            <p:ph idx="9" type="title"/>
          </p:nvPr>
        </p:nvSpPr>
        <p:spPr>
          <a:xfrm>
            <a:off x="911299" y="3161443"/>
            <a:ext cx="552900" cy="5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163" name="Google Shape;1163;p58"/>
          <p:cNvSpPr txBox="1"/>
          <p:nvPr>
            <p:ph idx="14" type="title"/>
          </p:nvPr>
        </p:nvSpPr>
        <p:spPr>
          <a:xfrm>
            <a:off x="3628335" y="1412450"/>
            <a:ext cx="552900" cy="5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164" name="Google Shape;1164;p58"/>
          <p:cNvSpPr txBox="1"/>
          <p:nvPr>
            <p:ph idx="16" type="title"/>
          </p:nvPr>
        </p:nvSpPr>
        <p:spPr>
          <a:xfrm>
            <a:off x="911299" y="1322438"/>
            <a:ext cx="552900" cy="5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9" name="Google Shape;1169;p59"/>
          <p:cNvGrpSpPr/>
          <p:nvPr/>
        </p:nvGrpSpPr>
        <p:grpSpPr>
          <a:xfrm>
            <a:off x="7954980" y="636228"/>
            <a:ext cx="207270" cy="208246"/>
            <a:chOff x="1202850" y="238125"/>
            <a:chExt cx="5194725" cy="5219200"/>
          </a:xfrm>
        </p:grpSpPr>
        <p:sp>
          <p:nvSpPr>
            <p:cNvPr id="1170" name="Google Shape;1170;p59"/>
            <p:cNvSpPr/>
            <p:nvPr/>
          </p:nvSpPr>
          <p:spPr>
            <a:xfrm>
              <a:off x="1202850" y="2181450"/>
              <a:ext cx="5194725" cy="3275875"/>
            </a:xfrm>
            <a:custGeom>
              <a:rect b="b" l="l" r="r" t="t"/>
              <a:pathLst>
                <a:path extrusionOk="0" h="131035" w="207789">
                  <a:moveTo>
                    <a:pt x="7633" y="0"/>
                  </a:moveTo>
                  <a:cubicBezTo>
                    <a:pt x="3425" y="0"/>
                    <a:pt x="0" y="3425"/>
                    <a:pt x="0" y="7666"/>
                  </a:cubicBezTo>
                  <a:lnTo>
                    <a:pt x="0" y="108135"/>
                  </a:lnTo>
                  <a:cubicBezTo>
                    <a:pt x="0" y="120759"/>
                    <a:pt x="10276" y="131034"/>
                    <a:pt x="22899" y="131034"/>
                  </a:cubicBezTo>
                  <a:lnTo>
                    <a:pt x="184890" y="131034"/>
                  </a:lnTo>
                  <a:cubicBezTo>
                    <a:pt x="197514" y="131034"/>
                    <a:pt x="207789" y="120759"/>
                    <a:pt x="207789" y="108135"/>
                  </a:cubicBezTo>
                  <a:lnTo>
                    <a:pt x="207789" y="7666"/>
                  </a:lnTo>
                  <a:cubicBezTo>
                    <a:pt x="207789" y="3425"/>
                    <a:pt x="204364" y="0"/>
                    <a:pt x="200156" y="0"/>
                  </a:cubicBezTo>
                  <a:cubicBezTo>
                    <a:pt x="195948" y="0"/>
                    <a:pt x="192523" y="3425"/>
                    <a:pt x="192523" y="7666"/>
                  </a:cubicBezTo>
                  <a:cubicBezTo>
                    <a:pt x="192523" y="11874"/>
                    <a:pt x="189098" y="15299"/>
                    <a:pt x="184890" y="15299"/>
                  </a:cubicBezTo>
                  <a:lnTo>
                    <a:pt x="22899" y="15299"/>
                  </a:lnTo>
                  <a:cubicBezTo>
                    <a:pt x="18691" y="15299"/>
                    <a:pt x="15266" y="11874"/>
                    <a:pt x="15266" y="7666"/>
                  </a:cubicBezTo>
                  <a:cubicBezTo>
                    <a:pt x="15266" y="3425"/>
                    <a:pt x="11841" y="0"/>
                    <a:pt x="76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59"/>
            <p:cNvSpPr/>
            <p:nvPr/>
          </p:nvSpPr>
          <p:spPr>
            <a:xfrm>
              <a:off x="3800200" y="2181450"/>
              <a:ext cx="2597375" cy="3275875"/>
            </a:xfrm>
            <a:custGeom>
              <a:rect b="b" l="l" r="r" t="t"/>
              <a:pathLst>
                <a:path extrusionOk="0" h="131035" w="103895">
                  <a:moveTo>
                    <a:pt x="96262" y="0"/>
                  </a:moveTo>
                  <a:cubicBezTo>
                    <a:pt x="92054" y="0"/>
                    <a:pt x="88629" y="3425"/>
                    <a:pt x="88629" y="7666"/>
                  </a:cubicBezTo>
                  <a:cubicBezTo>
                    <a:pt x="88629" y="11874"/>
                    <a:pt x="85204" y="15299"/>
                    <a:pt x="80996" y="15299"/>
                  </a:cubicBezTo>
                  <a:lnTo>
                    <a:pt x="1" y="15299"/>
                  </a:lnTo>
                  <a:lnTo>
                    <a:pt x="1" y="131034"/>
                  </a:lnTo>
                  <a:lnTo>
                    <a:pt x="80996" y="131034"/>
                  </a:lnTo>
                  <a:cubicBezTo>
                    <a:pt x="93620" y="131034"/>
                    <a:pt x="103895" y="120759"/>
                    <a:pt x="103895" y="108135"/>
                  </a:cubicBezTo>
                  <a:lnTo>
                    <a:pt x="103895" y="7666"/>
                  </a:lnTo>
                  <a:cubicBezTo>
                    <a:pt x="103895" y="3425"/>
                    <a:pt x="100470" y="0"/>
                    <a:pt x="96262" y="0"/>
                  </a:cubicBezTo>
                  <a:close/>
                </a:path>
              </a:pathLst>
            </a:custGeom>
            <a:solidFill>
              <a:srgbClr val="7B7B7B">
                <a:alpha val="31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59"/>
            <p:cNvSpPr/>
            <p:nvPr/>
          </p:nvSpPr>
          <p:spPr>
            <a:xfrm>
              <a:off x="1202850" y="995700"/>
              <a:ext cx="5194725" cy="1949875"/>
            </a:xfrm>
            <a:custGeom>
              <a:rect b="b" l="l" r="r" t="t"/>
              <a:pathLst>
                <a:path extrusionOk="0" h="77995" w="207789">
                  <a:moveTo>
                    <a:pt x="22899" y="1"/>
                  </a:moveTo>
                  <a:cubicBezTo>
                    <a:pt x="10276" y="1"/>
                    <a:pt x="0" y="10309"/>
                    <a:pt x="0" y="22933"/>
                  </a:cubicBezTo>
                  <a:lnTo>
                    <a:pt x="0" y="55096"/>
                  </a:lnTo>
                  <a:cubicBezTo>
                    <a:pt x="0" y="67720"/>
                    <a:pt x="10276" y="77995"/>
                    <a:pt x="22899" y="77995"/>
                  </a:cubicBezTo>
                  <a:lnTo>
                    <a:pt x="184890" y="77995"/>
                  </a:lnTo>
                  <a:cubicBezTo>
                    <a:pt x="197514" y="77995"/>
                    <a:pt x="207789" y="67720"/>
                    <a:pt x="207789" y="55096"/>
                  </a:cubicBezTo>
                  <a:lnTo>
                    <a:pt x="207789" y="22933"/>
                  </a:lnTo>
                  <a:cubicBezTo>
                    <a:pt x="207789" y="10309"/>
                    <a:pt x="197514" y="1"/>
                    <a:pt x="184890" y="1"/>
                  </a:cubicBezTo>
                  <a:lnTo>
                    <a:pt x="160523" y="1"/>
                  </a:lnTo>
                  <a:cubicBezTo>
                    <a:pt x="156315" y="1"/>
                    <a:pt x="152890" y="3426"/>
                    <a:pt x="152890" y="7667"/>
                  </a:cubicBezTo>
                  <a:lnTo>
                    <a:pt x="152890" y="31381"/>
                  </a:lnTo>
                  <a:lnTo>
                    <a:pt x="54900" y="31381"/>
                  </a:lnTo>
                  <a:lnTo>
                    <a:pt x="54900" y="7667"/>
                  </a:lnTo>
                  <a:cubicBezTo>
                    <a:pt x="54900" y="3426"/>
                    <a:pt x="51474" y="1"/>
                    <a:pt x="47266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59"/>
            <p:cNvSpPr/>
            <p:nvPr/>
          </p:nvSpPr>
          <p:spPr>
            <a:xfrm>
              <a:off x="3800200" y="995700"/>
              <a:ext cx="2597375" cy="1949875"/>
            </a:xfrm>
            <a:custGeom>
              <a:rect b="b" l="l" r="r" t="t"/>
              <a:pathLst>
                <a:path extrusionOk="0" h="77995" w="103895">
                  <a:moveTo>
                    <a:pt x="56629" y="1"/>
                  </a:moveTo>
                  <a:cubicBezTo>
                    <a:pt x="52421" y="1"/>
                    <a:pt x="48996" y="3426"/>
                    <a:pt x="48996" y="7667"/>
                  </a:cubicBezTo>
                  <a:lnTo>
                    <a:pt x="48996" y="31381"/>
                  </a:lnTo>
                  <a:lnTo>
                    <a:pt x="1" y="31381"/>
                  </a:lnTo>
                  <a:lnTo>
                    <a:pt x="1" y="77995"/>
                  </a:lnTo>
                  <a:lnTo>
                    <a:pt x="80996" y="77995"/>
                  </a:lnTo>
                  <a:cubicBezTo>
                    <a:pt x="93620" y="77995"/>
                    <a:pt x="103895" y="67720"/>
                    <a:pt x="103895" y="55096"/>
                  </a:cubicBezTo>
                  <a:lnTo>
                    <a:pt x="103895" y="22933"/>
                  </a:lnTo>
                  <a:cubicBezTo>
                    <a:pt x="103895" y="10309"/>
                    <a:pt x="93620" y="1"/>
                    <a:pt x="80996" y="1"/>
                  </a:cubicBezTo>
                  <a:close/>
                </a:path>
              </a:pathLst>
            </a:custGeom>
            <a:solidFill>
              <a:srgbClr val="7B7B7B">
                <a:alpha val="31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59"/>
            <p:cNvSpPr/>
            <p:nvPr/>
          </p:nvSpPr>
          <p:spPr>
            <a:xfrm>
              <a:off x="1783475" y="1780225"/>
              <a:ext cx="4033475" cy="381675"/>
            </a:xfrm>
            <a:custGeom>
              <a:rect b="b" l="l" r="r" t="t"/>
              <a:pathLst>
                <a:path extrusionOk="0" h="15267" w="161339">
                  <a:moveTo>
                    <a:pt x="7634" y="0"/>
                  </a:moveTo>
                  <a:cubicBezTo>
                    <a:pt x="3426" y="0"/>
                    <a:pt x="1" y="3393"/>
                    <a:pt x="1" y="7633"/>
                  </a:cubicBezTo>
                  <a:cubicBezTo>
                    <a:pt x="1" y="11841"/>
                    <a:pt x="3426" y="15266"/>
                    <a:pt x="7634" y="15266"/>
                  </a:cubicBezTo>
                  <a:lnTo>
                    <a:pt x="153705" y="15266"/>
                  </a:lnTo>
                  <a:cubicBezTo>
                    <a:pt x="157913" y="15266"/>
                    <a:pt x="161338" y="11841"/>
                    <a:pt x="161338" y="7633"/>
                  </a:cubicBezTo>
                  <a:cubicBezTo>
                    <a:pt x="161338" y="3393"/>
                    <a:pt x="157913" y="0"/>
                    <a:pt x="1537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59"/>
            <p:cNvSpPr/>
            <p:nvPr/>
          </p:nvSpPr>
          <p:spPr>
            <a:xfrm>
              <a:off x="3800200" y="1780225"/>
              <a:ext cx="2016750" cy="381675"/>
            </a:xfrm>
            <a:custGeom>
              <a:rect b="b" l="l" r="r" t="t"/>
              <a:pathLst>
                <a:path extrusionOk="0" h="15267" w="80670">
                  <a:moveTo>
                    <a:pt x="1" y="0"/>
                  </a:moveTo>
                  <a:lnTo>
                    <a:pt x="1" y="15266"/>
                  </a:lnTo>
                  <a:lnTo>
                    <a:pt x="73036" y="15266"/>
                  </a:lnTo>
                  <a:cubicBezTo>
                    <a:pt x="77244" y="15266"/>
                    <a:pt x="80669" y="11841"/>
                    <a:pt x="80669" y="7633"/>
                  </a:cubicBezTo>
                  <a:cubicBezTo>
                    <a:pt x="80669" y="3393"/>
                    <a:pt x="77244" y="0"/>
                    <a:pt x="73036" y="0"/>
                  </a:cubicBezTo>
                  <a:close/>
                </a:path>
              </a:pathLst>
            </a:custGeom>
            <a:solidFill>
              <a:srgbClr val="7B7B7B">
                <a:alpha val="31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59"/>
            <p:cNvSpPr/>
            <p:nvPr/>
          </p:nvSpPr>
          <p:spPr>
            <a:xfrm>
              <a:off x="3120075" y="3765950"/>
              <a:ext cx="1360275" cy="870975"/>
            </a:xfrm>
            <a:custGeom>
              <a:rect b="b" l="l" r="r" t="t"/>
              <a:pathLst>
                <a:path extrusionOk="0" h="34839" w="54411">
                  <a:moveTo>
                    <a:pt x="7634" y="1"/>
                  </a:moveTo>
                  <a:cubicBezTo>
                    <a:pt x="3426" y="1"/>
                    <a:pt x="1" y="3426"/>
                    <a:pt x="1" y="7634"/>
                  </a:cubicBezTo>
                  <a:cubicBezTo>
                    <a:pt x="1" y="22639"/>
                    <a:pt x="12200" y="34839"/>
                    <a:pt x="27206" y="34839"/>
                  </a:cubicBezTo>
                  <a:cubicBezTo>
                    <a:pt x="42211" y="34839"/>
                    <a:pt x="54411" y="22639"/>
                    <a:pt x="54411" y="7634"/>
                  </a:cubicBezTo>
                  <a:cubicBezTo>
                    <a:pt x="54411" y="3426"/>
                    <a:pt x="50985" y="1"/>
                    <a:pt x="46777" y="1"/>
                  </a:cubicBezTo>
                  <a:cubicBezTo>
                    <a:pt x="42537" y="1"/>
                    <a:pt x="39144" y="3426"/>
                    <a:pt x="39144" y="7634"/>
                  </a:cubicBezTo>
                  <a:cubicBezTo>
                    <a:pt x="39144" y="14223"/>
                    <a:pt x="33795" y="19572"/>
                    <a:pt x="27206" y="19572"/>
                  </a:cubicBezTo>
                  <a:cubicBezTo>
                    <a:pt x="20616" y="19572"/>
                    <a:pt x="15267" y="14223"/>
                    <a:pt x="15267" y="7634"/>
                  </a:cubicBezTo>
                  <a:cubicBezTo>
                    <a:pt x="15267" y="3426"/>
                    <a:pt x="11874" y="1"/>
                    <a:pt x="76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59"/>
            <p:cNvSpPr/>
            <p:nvPr/>
          </p:nvSpPr>
          <p:spPr>
            <a:xfrm>
              <a:off x="2192850" y="238125"/>
              <a:ext cx="3214725" cy="1923775"/>
            </a:xfrm>
            <a:custGeom>
              <a:rect b="b" l="l" r="r" t="t"/>
              <a:pathLst>
                <a:path extrusionOk="0" h="76951" w="128589">
                  <a:moveTo>
                    <a:pt x="7666" y="0"/>
                  </a:moveTo>
                  <a:cubicBezTo>
                    <a:pt x="3426" y="0"/>
                    <a:pt x="1" y="3425"/>
                    <a:pt x="1" y="7633"/>
                  </a:cubicBezTo>
                  <a:lnTo>
                    <a:pt x="1" y="76950"/>
                  </a:lnTo>
                  <a:lnTo>
                    <a:pt x="128588" y="76950"/>
                  </a:lnTo>
                  <a:lnTo>
                    <a:pt x="128588" y="7633"/>
                  </a:lnTo>
                  <a:cubicBezTo>
                    <a:pt x="128588" y="3425"/>
                    <a:pt x="125163" y="0"/>
                    <a:pt x="1209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59"/>
            <p:cNvSpPr/>
            <p:nvPr/>
          </p:nvSpPr>
          <p:spPr>
            <a:xfrm>
              <a:off x="3800200" y="238125"/>
              <a:ext cx="1607375" cy="1923775"/>
            </a:xfrm>
            <a:custGeom>
              <a:rect b="b" l="l" r="r" t="t"/>
              <a:pathLst>
                <a:path extrusionOk="0" h="76951" w="64295">
                  <a:moveTo>
                    <a:pt x="1" y="0"/>
                  </a:moveTo>
                  <a:lnTo>
                    <a:pt x="1" y="76950"/>
                  </a:lnTo>
                  <a:lnTo>
                    <a:pt x="64294" y="76950"/>
                  </a:lnTo>
                  <a:lnTo>
                    <a:pt x="64294" y="7633"/>
                  </a:lnTo>
                  <a:cubicBezTo>
                    <a:pt x="64294" y="3425"/>
                    <a:pt x="60869" y="0"/>
                    <a:pt x="56629" y="0"/>
                  </a:cubicBezTo>
                  <a:close/>
                </a:path>
              </a:pathLst>
            </a:custGeom>
            <a:solidFill>
              <a:srgbClr val="7B7B7B">
                <a:alpha val="31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59"/>
            <p:cNvSpPr/>
            <p:nvPr/>
          </p:nvSpPr>
          <p:spPr>
            <a:xfrm>
              <a:off x="2799575" y="844025"/>
              <a:ext cx="2001275" cy="1317875"/>
            </a:xfrm>
            <a:custGeom>
              <a:rect b="b" l="l" r="r" t="t"/>
              <a:pathLst>
                <a:path extrusionOk="0" h="52715" w="80051">
                  <a:moveTo>
                    <a:pt x="22868" y="1"/>
                  </a:moveTo>
                  <a:cubicBezTo>
                    <a:pt x="20845" y="1"/>
                    <a:pt x="18921" y="816"/>
                    <a:pt x="17485" y="2251"/>
                  </a:cubicBezTo>
                  <a:lnTo>
                    <a:pt x="2219" y="17485"/>
                  </a:lnTo>
                  <a:cubicBezTo>
                    <a:pt x="784" y="18920"/>
                    <a:pt x="1" y="20877"/>
                    <a:pt x="1" y="22900"/>
                  </a:cubicBezTo>
                  <a:lnTo>
                    <a:pt x="1" y="52714"/>
                  </a:lnTo>
                  <a:lnTo>
                    <a:pt x="15267" y="52714"/>
                  </a:lnTo>
                  <a:lnTo>
                    <a:pt x="15267" y="45081"/>
                  </a:lnTo>
                  <a:lnTo>
                    <a:pt x="15267" y="26064"/>
                  </a:lnTo>
                  <a:lnTo>
                    <a:pt x="26032" y="15299"/>
                  </a:lnTo>
                  <a:lnTo>
                    <a:pt x="54019" y="15299"/>
                  </a:lnTo>
                  <a:lnTo>
                    <a:pt x="64784" y="26064"/>
                  </a:lnTo>
                  <a:lnTo>
                    <a:pt x="64784" y="45081"/>
                  </a:lnTo>
                  <a:lnTo>
                    <a:pt x="64784" y="52714"/>
                  </a:lnTo>
                  <a:lnTo>
                    <a:pt x="80050" y="52714"/>
                  </a:lnTo>
                  <a:lnTo>
                    <a:pt x="80050" y="22900"/>
                  </a:lnTo>
                  <a:cubicBezTo>
                    <a:pt x="80050" y="20877"/>
                    <a:pt x="79267" y="18920"/>
                    <a:pt x="77832" y="17485"/>
                  </a:cubicBezTo>
                  <a:lnTo>
                    <a:pt x="62566" y="2251"/>
                  </a:lnTo>
                  <a:cubicBezTo>
                    <a:pt x="61131" y="816"/>
                    <a:pt x="59206" y="1"/>
                    <a:pt x="571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59"/>
            <p:cNvSpPr/>
            <p:nvPr/>
          </p:nvSpPr>
          <p:spPr>
            <a:xfrm>
              <a:off x="3609375" y="1493150"/>
              <a:ext cx="381675" cy="668750"/>
            </a:xfrm>
            <a:custGeom>
              <a:rect b="b" l="l" r="r" t="t"/>
              <a:pathLst>
                <a:path extrusionOk="0" h="26750" w="15267">
                  <a:moveTo>
                    <a:pt x="7634" y="1"/>
                  </a:moveTo>
                  <a:cubicBezTo>
                    <a:pt x="3426" y="1"/>
                    <a:pt x="1" y="3426"/>
                    <a:pt x="1" y="7667"/>
                  </a:cubicBezTo>
                  <a:lnTo>
                    <a:pt x="1" y="26749"/>
                  </a:lnTo>
                  <a:lnTo>
                    <a:pt x="15267" y="26749"/>
                  </a:lnTo>
                  <a:lnTo>
                    <a:pt x="15267" y="7667"/>
                  </a:lnTo>
                  <a:cubicBezTo>
                    <a:pt x="15267" y="3426"/>
                    <a:pt x="11842" y="1"/>
                    <a:pt x="76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59"/>
            <p:cNvSpPr/>
            <p:nvPr/>
          </p:nvSpPr>
          <p:spPr>
            <a:xfrm>
              <a:off x="3800200" y="3765950"/>
              <a:ext cx="680150" cy="870975"/>
            </a:xfrm>
            <a:custGeom>
              <a:rect b="b" l="l" r="r" t="t"/>
              <a:pathLst>
                <a:path extrusionOk="0" h="34839" w="27206">
                  <a:moveTo>
                    <a:pt x="19572" y="1"/>
                  </a:moveTo>
                  <a:cubicBezTo>
                    <a:pt x="15332" y="1"/>
                    <a:pt x="11939" y="3426"/>
                    <a:pt x="11939" y="7634"/>
                  </a:cubicBezTo>
                  <a:cubicBezTo>
                    <a:pt x="11939" y="14223"/>
                    <a:pt x="6590" y="19572"/>
                    <a:pt x="1" y="19572"/>
                  </a:cubicBezTo>
                  <a:lnTo>
                    <a:pt x="1" y="34839"/>
                  </a:lnTo>
                  <a:cubicBezTo>
                    <a:pt x="15006" y="34839"/>
                    <a:pt x="27206" y="22639"/>
                    <a:pt x="27206" y="7634"/>
                  </a:cubicBezTo>
                  <a:cubicBezTo>
                    <a:pt x="27206" y="3426"/>
                    <a:pt x="23780" y="1"/>
                    <a:pt x="19572" y="1"/>
                  </a:cubicBezTo>
                  <a:close/>
                </a:path>
              </a:pathLst>
            </a:custGeom>
            <a:solidFill>
              <a:srgbClr val="7B7B7B">
                <a:alpha val="31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59"/>
            <p:cNvSpPr/>
            <p:nvPr/>
          </p:nvSpPr>
          <p:spPr>
            <a:xfrm>
              <a:off x="3800200" y="844025"/>
              <a:ext cx="1000650" cy="1317875"/>
            </a:xfrm>
            <a:custGeom>
              <a:rect b="b" l="l" r="r" t="t"/>
              <a:pathLst>
                <a:path extrusionOk="0" h="52715" w="40026">
                  <a:moveTo>
                    <a:pt x="1" y="1"/>
                  </a:moveTo>
                  <a:lnTo>
                    <a:pt x="1" y="15299"/>
                  </a:lnTo>
                  <a:lnTo>
                    <a:pt x="13994" y="15299"/>
                  </a:lnTo>
                  <a:lnTo>
                    <a:pt x="24759" y="26064"/>
                  </a:lnTo>
                  <a:lnTo>
                    <a:pt x="24759" y="45081"/>
                  </a:lnTo>
                  <a:lnTo>
                    <a:pt x="24759" y="52714"/>
                  </a:lnTo>
                  <a:lnTo>
                    <a:pt x="40025" y="52714"/>
                  </a:lnTo>
                  <a:lnTo>
                    <a:pt x="40025" y="22900"/>
                  </a:lnTo>
                  <a:cubicBezTo>
                    <a:pt x="40025" y="20877"/>
                    <a:pt x="39242" y="18920"/>
                    <a:pt x="37807" y="17485"/>
                  </a:cubicBezTo>
                  <a:lnTo>
                    <a:pt x="22541" y="2251"/>
                  </a:lnTo>
                  <a:cubicBezTo>
                    <a:pt x="21106" y="816"/>
                    <a:pt x="19181" y="1"/>
                    <a:pt x="17159" y="1"/>
                  </a:cubicBezTo>
                  <a:close/>
                </a:path>
              </a:pathLst>
            </a:custGeom>
            <a:solidFill>
              <a:srgbClr val="7B7B7B">
                <a:alpha val="31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59"/>
            <p:cNvSpPr/>
            <p:nvPr/>
          </p:nvSpPr>
          <p:spPr>
            <a:xfrm>
              <a:off x="3800200" y="1493150"/>
              <a:ext cx="190850" cy="668750"/>
            </a:xfrm>
            <a:custGeom>
              <a:rect b="b" l="l" r="r" t="t"/>
              <a:pathLst>
                <a:path extrusionOk="0" h="26750" w="7634">
                  <a:moveTo>
                    <a:pt x="1" y="1"/>
                  </a:moveTo>
                  <a:lnTo>
                    <a:pt x="1" y="26749"/>
                  </a:lnTo>
                  <a:lnTo>
                    <a:pt x="7634" y="26749"/>
                  </a:lnTo>
                  <a:lnTo>
                    <a:pt x="7634" y="7667"/>
                  </a:lnTo>
                  <a:cubicBezTo>
                    <a:pt x="7634" y="3426"/>
                    <a:pt x="4209" y="1"/>
                    <a:pt x="1" y="1"/>
                  </a:cubicBezTo>
                  <a:close/>
                </a:path>
              </a:pathLst>
            </a:custGeom>
            <a:solidFill>
              <a:srgbClr val="7B7B7B">
                <a:alpha val="31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4" name="Google Shape;1184;p59"/>
          <p:cNvSpPr txBox="1"/>
          <p:nvPr>
            <p:ph type="title"/>
          </p:nvPr>
        </p:nvSpPr>
        <p:spPr>
          <a:xfrm>
            <a:off x="1696075" y="522375"/>
            <a:ext cx="61986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Кои сме ние?</a:t>
            </a:r>
            <a:endParaRPr/>
          </a:p>
        </p:txBody>
      </p:sp>
      <p:pic>
        <p:nvPicPr>
          <p:cNvPr id="1185" name="Google Shape;118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150" y="49150"/>
            <a:ext cx="3783876" cy="504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60"/>
          <p:cNvSpPr txBox="1"/>
          <p:nvPr>
            <p:ph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Какъв е проектът ни?</a:t>
            </a:r>
            <a:endParaRPr/>
          </a:p>
        </p:txBody>
      </p:sp>
      <p:grpSp>
        <p:nvGrpSpPr>
          <p:cNvPr id="1191" name="Google Shape;1191;p60"/>
          <p:cNvGrpSpPr/>
          <p:nvPr/>
        </p:nvGrpSpPr>
        <p:grpSpPr>
          <a:xfrm>
            <a:off x="720019" y="1410588"/>
            <a:ext cx="2351167" cy="1702621"/>
            <a:chOff x="1190200" y="920275"/>
            <a:chExt cx="5212075" cy="3774375"/>
          </a:xfrm>
        </p:grpSpPr>
        <p:sp>
          <p:nvSpPr>
            <p:cNvPr id="1192" name="Google Shape;1192;p60"/>
            <p:cNvSpPr/>
            <p:nvPr/>
          </p:nvSpPr>
          <p:spPr>
            <a:xfrm>
              <a:off x="1190200" y="4224300"/>
              <a:ext cx="5212075" cy="2525"/>
            </a:xfrm>
            <a:custGeom>
              <a:rect b="b" l="l" r="r" t="t"/>
              <a:pathLst>
                <a:path extrusionOk="0" h="101" w="208483">
                  <a:moveTo>
                    <a:pt x="0" y="0"/>
                  </a:moveTo>
                  <a:lnTo>
                    <a:pt x="0" y="101"/>
                  </a:lnTo>
                  <a:lnTo>
                    <a:pt x="208482" y="101"/>
                  </a:lnTo>
                  <a:lnTo>
                    <a:pt x="2084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60"/>
            <p:cNvSpPr/>
            <p:nvPr/>
          </p:nvSpPr>
          <p:spPr>
            <a:xfrm>
              <a:off x="5326475" y="4391925"/>
              <a:ext cx="553750" cy="2525"/>
            </a:xfrm>
            <a:custGeom>
              <a:rect b="b" l="l" r="r" t="t"/>
              <a:pathLst>
                <a:path extrusionOk="0" h="101" w="22150">
                  <a:moveTo>
                    <a:pt x="0" y="0"/>
                  </a:moveTo>
                  <a:lnTo>
                    <a:pt x="0" y="100"/>
                  </a:lnTo>
                  <a:lnTo>
                    <a:pt x="22150" y="100"/>
                  </a:lnTo>
                  <a:lnTo>
                    <a:pt x="221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60"/>
            <p:cNvSpPr/>
            <p:nvPr/>
          </p:nvSpPr>
          <p:spPr>
            <a:xfrm>
              <a:off x="4031375" y="4359400"/>
              <a:ext cx="611300" cy="2525"/>
            </a:xfrm>
            <a:custGeom>
              <a:rect b="b" l="l" r="r" t="t"/>
              <a:pathLst>
                <a:path extrusionOk="0" h="101" w="24452">
                  <a:moveTo>
                    <a:pt x="1" y="0"/>
                  </a:moveTo>
                  <a:lnTo>
                    <a:pt x="1" y="100"/>
                  </a:lnTo>
                  <a:lnTo>
                    <a:pt x="24452" y="100"/>
                  </a:lnTo>
                  <a:lnTo>
                    <a:pt x="244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60"/>
            <p:cNvSpPr/>
            <p:nvPr/>
          </p:nvSpPr>
          <p:spPr>
            <a:xfrm>
              <a:off x="5153850" y="4344375"/>
              <a:ext cx="199325" cy="2525"/>
            </a:xfrm>
            <a:custGeom>
              <a:rect b="b" l="l" r="r" t="t"/>
              <a:pathLst>
                <a:path extrusionOk="0" h="101" w="7973">
                  <a:moveTo>
                    <a:pt x="1" y="1"/>
                  </a:moveTo>
                  <a:lnTo>
                    <a:pt x="1" y="101"/>
                  </a:lnTo>
                  <a:lnTo>
                    <a:pt x="7973" y="101"/>
                  </a:lnTo>
                  <a:lnTo>
                    <a:pt x="79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60"/>
            <p:cNvSpPr/>
            <p:nvPr/>
          </p:nvSpPr>
          <p:spPr>
            <a:xfrm>
              <a:off x="2237600" y="4312700"/>
              <a:ext cx="450350" cy="2525"/>
            </a:xfrm>
            <a:custGeom>
              <a:rect b="b" l="l" r="r" t="t"/>
              <a:pathLst>
                <a:path extrusionOk="0" h="101" w="18014">
                  <a:moveTo>
                    <a:pt x="1" y="0"/>
                  </a:moveTo>
                  <a:lnTo>
                    <a:pt x="1" y="100"/>
                  </a:lnTo>
                  <a:lnTo>
                    <a:pt x="18013" y="100"/>
                  </a:lnTo>
                  <a:lnTo>
                    <a:pt x="180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60"/>
            <p:cNvSpPr/>
            <p:nvPr/>
          </p:nvSpPr>
          <p:spPr>
            <a:xfrm>
              <a:off x="2018275" y="4312700"/>
              <a:ext cx="160975" cy="2525"/>
            </a:xfrm>
            <a:custGeom>
              <a:rect b="b" l="l" r="r" t="t"/>
              <a:pathLst>
                <a:path extrusionOk="0" h="101" w="6439">
                  <a:moveTo>
                    <a:pt x="1" y="0"/>
                  </a:moveTo>
                  <a:lnTo>
                    <a:pt x="1" y="100"/>
                  </a:lnTo>
                  <a:lnTo>
                    <a:pt x="6439" y="100"/>
                  </a:lnTo>
                  <a:lnTo>
                    <a:pt x="64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60"/>
            <p:cNvSpPr/>
            <p:nvPr/>
          </p:nvSpPr>
          <p:spPr>
            <a:xfrm>
              <a:off x="2560325" y="4356900"/>
              <a:ext cx="565425" cy="2525"/>
            </a:xfrm>
            <a:custGeom>
              <a:rect b="b" l="l" r="r" t="t"/>
              <a:pathLst>
                <a:path extrusionOk="0" h="101" w="22617">
                  <a:moveTo>
                    <a:pt x="1" y="0"/>
                  </a:moveTo>
                  <a:lnTo>
                    <a:pt x="1" y="100"/>
                  </a:lnTo>
                  <a:lnTo>
                    <a:pt x="22617" y="100"/>
                  </a:lnTo>
                  <a:lnTo>
                    <a:pt x="226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60"/>
            <p:cNvSpPr/>
            <p:nvPr/>
          </p:nvSpPr>
          <p:spPr>
            <a:xfrm>
              <a:off x="3426775" y="2654850"/>
              <a:ext cx="157650" cy="1516925"/>
            </a:xfrm>
            <a:custGeom>
              <a:rect b="b" l="l" r="r" t="t"/>
              <a:pathLst>
                <a:path extrusionOk="0" h="60677" w="6306">
                  <a:moveTo>
                    <a:pt x="1" y="0"/>
                  </a:moveTo>
                  <a:lnTo>
                    <a:pt x="1" y="60677"/>
                  </a:lnTo>
                  <a:lnTo>
                    <a:pt x="6305" y="60677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60"/>
            <p:cNvSpPr/>
            <p:nvPr/>
          </p:nvSpPr>
          <p:spPr>
            <a:xfrm>
              <a:off x="1760600" y="4171750"/>
              <a:ext cx="1794625" cy="52575"/>
            </a:xfrm>
            <a:custGeom>
              <a:rect b="b" l="l" r="r" t="t"/>
              <a:pathLst>
                <a:path extrusionOk="0" h="2103" w="71785">
                  <a:moveTo>
                    <a:pt x="0" y="1"/>
                  </a:moveTo>
                  <a:lnTo>
                    <a:pt x="0" y="2102"/>
                  </a:lnTo>
                  <a:lnTo>
                    <a:pt x="71785" y="2102"/>
                  </a:lnTo>
                  <a:lnTo>
                    <a:pt x="71785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60"/>
            <p:cNvSpPr/>
            <p:nvPr/>
          </p:nvSpPr>
          <p:spPr>
            <a:xfrm>
              <a:off x="1735575" y="2654850"/>
              <a:ext cx="1691225" cy="1516925"/>
            </a:xfrm>
            <a:custGeom>
              <a:rect b="b" l="l" r="r" t="t"/>
              <a:pathLst>
                <a:path extrusionOk="0" h="60677" w="67649">
                  <a:moveTo>
                    <a:pt x="1" y="0"/>
                  </a:moveTo>
                  <a:lnTo>
                    <a:pt x="1" y="60677"/>
                  </a:lnTo>
                  <a:lnTo>
                    <a:pt x="67649" y="60677"/>
                  </a:lnTo>
                  <a:lnTo>
                    <a:pt x="676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60"/>
            <p:cNvSpPr/>
            <p:nvPr/>
          </p:nvSpPr>
          <p:spPr>
            <a:xfrm>
              <a:off x="1786450" y="3444575"/>
              <a:ext cx="1588650" cy="271050"/>
            </a:xfrm>
            <a:custGeom>
              <a:rect b="b" l="l" r="r" t="t"/>
              <a:pathLst>
                <a:path extrusionOk="0" h="10842" w="63546">
                  <a:moveTo>
                    <a:pt x="0" y="0"/>
                  </a:moveTo>
                  <a:lnTo>
                    <a:pt x="0" y="10842"/>
                  </a:lnTo>
                  <a:lnTo>
                    <a:pt x="63546" y="10842"/>
                  </a:lnTo>
                  <a:lnTo>
                    <a:pt x="63546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60"/>
            <p:cNvSpPr/>
            <p:nvPr/>
          </p:nvSpPr>
          <p:spPr>
            <a:xfrm>
              <a:off x="1786450" y="3799000"/>
              <a:ext cx="1588650" cy="271050"/>
            </a:xfrm>
            <a:custGeom>
              <a:rect b="b" l="l" r="r" t="t"/>
              <a:pathLst>
                <a:path extrusionOk="0" h="10842" w="63546">
                  <a:moveTo>
                    <a:pt x="0" y="0"/>
                  </a:moveTo>
                  <a:lnTo>
                    <a:pt x="0" y="10841"/>
                  </a:lnTo>
                  <a:lnTo>
                    <a:pt x="63546" y="10841"/>
                  </a:lnTo>
                  <a:lnTo>
                    <a:pt x="63546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60"/>
            <p:cNvSpPr/>
            <p:nvPr/>
          </p:nvSpPr>
          <p:spPr>
            <a:xfrm>
              <a:off x="1911525" y="3427900"/>
              <a:ext cx="1338500" cy="37550"/>
            </a:xfrm>
            <a:custGeom>
              <a:rect b="b" l="l" r="r" t="t"/>
              <a:pathLst>
                <a:path extrusionOk="0" h="1502" w="53540">
                  <a:moveTo>
                    <a:pt x="535" y="0"/>
                  </a:moveTo>
                  <a:cubicBezTo>
                    <a:pt x="234" y="0"/>
                    <a:pt x="1" y="234"/>
                    <a:pt x="1" y="534"/>
                  </a:cubicBezTo>
                  <a:lnTo>
                    <a:pt x="1" y="968"/>
                  </a:lnTo>
                  <a:cubicBezTo>
                    <a:pt x="1" y="1268"/>
                    <a:pt x="234" y="1501"/>
                    <a:pt x="535" y="1501"/>
                  </a:cubicBezTo>
                  <a:lnTo>
                    <a:pt x="53039" y="1501"/>
                  </a:lnTo>
                  <a:cubicBezTo>
                    <a:pt x="53306" y="1501"/>
                    <a:pt x="53539" y="1268"/>
                    <a:pt x="53539" y="968"/>
                  </a:cubicBezTo>
                  <a:lnTo>
                    <a:pt x="53539" y="534"/>
                  </a:lnTo>
                  <a:cubicBezTo>
                    <a:pt x="53539" y="234"/>
                    <a:pt x="53306" y="0"/>
                    <a:pt x="530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60"/>
            <p:cNvSpPr/>
            <p:nvPr/>
          </p:nvSpPr>
          <p:spPr>
            <a:xfrm>
              <a:off x="1911525" y="3782325"/>
              <a:ext cx="1338500" cy="37550"/>
            </a:xfrm>
            <a:custGeom>
              <a:rect b="b" l="l" r="r" t="t"/>
              <a:pathLst>
                <a:path extrusionOk="0" h="1502" w="53540">
                  <a:moveTo>
                    <a:pt x="535" y="0"/>
                  </a:moveTo>
                  <a:cubicBezTo>
                    <a:pt x="234" y="0"/>
                    <a:pt x="1" y="234"/>
                    <a:pt x="1" y="534"/>
                  </a:cubicBezTo>
                  <a:lnTo>
                    <a:pt x="1" y="968"/>
                  </a:lnTo>
                  <a:cubicBezTo>
                    <a:pt x="1" y="1268"/>
                    <a:pt x="234" y="1501"/>
                    <a:pt x="535" y="1501"/>
                  </a:cubicBezTo>
                  <a:lnTo>
                    <a:pt x="53039" y="1501"/>
                  </a:lnTo>
                  <a:cubicBezTo>
                    <a:pt x="53306" y="1501"/>
                    <a:pt x="53539" y="1268"/>
                    <a:pt x="53539" y="968"/>
                  </a:cubicBezTo>
                  <a:lnTo>
                    <a:pt x="53539" y="534"/>
                  </a:lnTo>
                  <a:cubicBezTo>
                    <a:pt x="53539" y="234"/>
                    <a:pt x="53306" y="0"/>
                    <a:pt x="530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60"/>
            <p:cNvSpPr/>
            <p:nvPr/>
          </p:nvSpPr>
          <p:spPr>
            <a:xfrm>
              <a:off x="1786450" y="2738225"/>
              <a:ext cx="1588650" cy="271075"/>
            </a:xfrm>
            <a:custGeom>
              <a:rect b="b" l="l" r="r" t="t"/>
              <a:pathLst>
                <a:path extrusionOk="0" h="10843" w="63546">
                  <a:moveTo>
                    <a:pt x="0" y="1"/>
                  </a:moveTo>
                  <a:lnTo>
                    <a:pt x="0" y="10842"/>
                  </a:lnTo>
                  <a:lnTo>
                    <a:pt x="63546" y="10842"/>
                  </a:lnTo>
                  <a:lnTo>
                    <a:pt x="63546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60"/>
            <p:cNvSpPr/>
            <p:nvPr/>
          </p:nvSpPr>
          <p:spPr>
            <a:xfrm>
              <a:off x="1786450" y="3090150"/>
              <a:ext cx="1588650" cy="271050"/>
            </a:xfrm>
            <a:custGeom>
              <a:rect b="b" l="l" r="r" t="t"/>
              <a:pathLst>
                <a:path extrusionOk="0" h="10842" w="63546">
                  <a:moveTo>
                    <a:pt x="0" y="1"/>
                  </a:moveTo>
                  <a:lnTo>
                    <a:pt x="0" y="10842"/>
                  </a:lnTo>
                  <a:lnTo>
                    <a:pt x="63546" y="10842"/>
                  </a:lnTo>
                  <a:lnTo>
                    <a:pt x="63546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60"/>
            <p:cNvSpPr/>
            <p:nvPr/>
          </p:nvSpPr>
          <p:spPr>
            <a:xfrm>
              <a:off x="1911525" y="2721550"/>
              <a:ext cx="1338500" cy="37550"/>
            </a:xfrm>
            <a:custGeom>
              <a:rect b="b" l="l" r="r" t="t"/>
              <a:pathLst>
                <a:path extrusionOk="0" h="1502" w="53540">
                  <a:moveTo>
                    <a:pt x="535" y="1"/>
                  </a:moveTo>
                  <a:cubicBezTo>
                    <a:pt x="234" y="1"/>
                    <a:pt x="1" y="234"/>
                    <a:pt x="1" y="534"/>
                  </a:cubicBezTo>
                  <a:lnTo>
                    <a:pt x="1" y="968"/>
                  </a:lnTo>
                  <a:cubicBezTo>
                    <a:pt x="1" y="1268"/>
                    <a:pt x="234" y="1502"/>
                    <a:pt x="535" y="1502"/>
                  </a:cubicBezTo>
                  <a:lnTo>
                    <a:pt x="53039" y="1502"/>
                  </a:lnTo>
                  <a:cubicBezTo>
                    <a:pt x="53306" y="1502"/>
                    <a:pt x="53539" y="1268"/>
                    <a:pt x="53539" y="968"/>
                  </a:cubicBezTo>
                  <a:lnTo>
                    <a:pt x="53539" y="534"/>
                  </a:lnTo>
                  <a:cubicBezTo>
                    <a:pt x="53539" y="234"/>
                    <a:pt x="53306" y="1"/>
                    <a:pt x="530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60"/>
            <p:cNvSpPr/>
            <p:nvPr/>
          </p:nvSpPr>
          <p:spPr>
            <a:xfrm>
              <a:off x="1911525" y="3073475"/>
              <a:ext cx="1338500" cy="37550"/>
            </a:xfrm>
            <a:custGeom>
              <a:rect b="b" l="l" r="r" t="t"/>
              <a:pathLst>
                <a:path extrusionOk="0" h="1502" w="53540">
                  <a:moveTo>
                    <a:pt x="535" y="1"/>
                  </a:moveTo>
                  <a:cubicBezTo>
                    <a:pt x="234" y="1"/>
                    <a:pt x="1" y="234"/>
                    <a:pt x="1" y="534"/>
                  </a:cubicBezTo>
                  <a:lnTo>
                    <a:pt x="1" y="968"/>
                  </a:lnTo>
                  <a:cubicBezTo>
                    <a:pt x="1" y="1268"/>
                    <a:pt x="234" y="1502"/>
                    <a:pt x="535" y="1502"/>
                  </a:cubicBezTo>
                  <a:lnTo>
                    <a:pt x="53039" y="1502"/>
                  </a:lnTo>
                  <a:cubicBezTo>
                    <a:pt x="53306" y="1502"/>
                    <a:pt x="53539" y="1268"/>
                    <a:pt x="53539" y="968"/>
                  </a:cubicBezTo>
                  <a:lnTo>
                    <a:pt x="53539" y="534"/>
                  </a:lnTo>
                  <a:cubicBezTo>
                    <a:pt x="53539" y="234"/>
                    <a:pt x="53306" y="1"/>
                    <a:pt x="530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60"/>
            <p:cNvSpPr/>
            <p:nvPr/>
          </p:nvSpPr>
          <p:spPr>
            <a:xfrm>
              <a:off x="4287400" y="3311150"/>
              <a:ext cx="99250" cy="913175"/>
            </a:xfrm>
            <a:custGeom>
              <a:rect b="b" l="l" r="r" t="t"/>
              <a:pathLst>
                <a:path extrusionOk="0" h="36527" w="3970">
                  <a:moveTo>
                    <a:pt x="0" y="0"/>
                  </a:moveTo>
                  <a:lnTo>
                    <a:pt x="0" y="36526"/>
                  </a:lnTo>
                  <a:lnTo>
                    <a:pt x="3970" y="36526"/>
                  </a:lnTo>
                  <a:lnTo>
                    <a:pt x="39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60"/>
            <p:cNvSpPr/>
            <p:nvPr/>
          </p:nvSpPr>
          <p:spPr>
            <a:xfrm>
              <a:off x="4260725" y="3311150"/>
              <a:ext cx="58400" cy="913175"/>
            </a:xfrm>
            <a:custGeom>
              <a:rect b="b" l="l" r="r" t="t"/>
              <a:pathLst>
                <a:path extrusionOk="0" h="36527" w="2336">
                  <a:moveTo>
                    <a:pt x="0" y="0"/>
                  </a:moveTo>
                  <a:lnTo>
                    <a:pt x="0" y="36526"/>
                  </a:lnTo>
                  <a:lnTo>
                    <a:pt x="2335" y="36526"/>
                  </a:lnTo>
                  <a:lnTo>
                    <a:pt x="2335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60"/>
            <p:cNvSpPr/>
            <p:nvPr/>
          </p:nvSpPr>
          <p:spPr>
            <a:xfrm>
              <a:off x="4709375" y="3311150"/>
              <a:ext cx="99250" cy="913175"/>
            </a:xfrm>
            <a:custGeom>
              <a:rect b="b" l="l" r="r" t="t"/>
              <a:pathLst>
                <a:path extrusionOk="0" h="36527" w="3970">
                  <a:moveTo>
                    <a:pt x="0" y="0"/>
                  </a:moveTo>
                  <a:lnTo>
                    <a:pt x="0" y="36526"/>
                  </a:lnTo>
                  <a:lnTo>
                    <a:pt x="3970" y="36526"/>
                  </a:lnTo>
                  <a:lnTo>
                    <a:pt x="39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60"/>
            <p:cNvSpPr/>
            <p:nvPr/>
          </p:nvSpPr>
          <p:spPr>
            <a:xfrm>
              <a:off x="4691025" y="3311150"/>
              <a:ext cx="58400" cy="913175"/>
            </a:xfrm>
            <a:custGeom>
              <a:rect b="b" l="l" r="r" t="t"/>
              <a:pathLst>
                <a:path extrusionOk="0" h="36527" w="2336">
                  <a:moveTo>
                    <a:pt x="0" y="0"/>
                  </a:moveTo>
                  <a:lnTo>
                    <a:pt x="0" y="36526"/>
                  </a:lnTo>
                  <a:lnTo>
                    <a:pt x="2335" y="36526"/>
                  </a:lnTo>
                  <a:lnTo>
                    <a:pt x="2335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60"/>
            <p:cNvSpPr/>
            <p:nvPr/>
          </p:nvSpPr>
          <p:spPr>
            <a:xfrm>
              <a:off x="4242375" y="3311150"/>
              <a:ext cx="986550" cy="103425"/>
            </a:xfrm>
            <a:custGeom>
              <a:rect b="b" l="l" r="r" t="t"/>
              <a:pathLst>
                <a:path extrusionOk="0" h="4137" w="39462">
                  <a:moveTo>
                    <a:pt x="0" y="0"/>
                  </a:moveTo>
                  <a:lnTo>
                    <a:pt x="0" y="4137"/>
                  </a:lnTo>
                  <a:lnTo>
                    <a:pt x="39462" y="4137"/>
                  </a:lnTo>
                  <a:lnTo>
                    <a:pt x="39462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60"/>
            <p:cNvSpPr/>
            <p:nvPr/>
          </p:nvSpPr>
          <p:spPr>
            <a:xfrm>
              <a:off x="4971225" y="3146425"/>
              <a:ext cx="596275" cy="164750"/>
            </a:xfrm>
            <a:custGeom>
              <a:rect b="b" l="l" r="r" t="t"/>
              <a:pathLst>
                <a:path extrusionOk="0" h="6590" w="23851">
                  <a:moveTo>
                    <a:pt x="6854" y="1"/>
                  </a:moveTo>
                  <a:cubicBezTo>
                    <a:pt x="4567" y="1"/>
                    <a:pt x="2278" y="93"/>
                    <a:pt x="0" y="285"/>
                  </a:cubicBezTo>
                  <a:cubicBezTo>
                    <a:pt x="1935" y="985"/>
                    <a:pt x="5104" y="5655"/>
                    <a:pt x="7672" y="6589"/>
                  </a:cubicBezTo>
                  <a:lnTo>
                    <a:pt x="16179" y="6589"/>
                  </a:lnTo>
                  <a:cubicBezTo>
                    <a:pt x="18780" y="5655"/>
                    <a:pt x="21916" y="985"/>
                    <a:pt x="23851" y="285"/>
                  </a:cubicBezTo>
                  <a:cubicBezTo>
                    <a:pt x="21573" y="93"/>
                    <a:pt x="19295" y="1"/>
                    <a:pt x="17017" y="1"/>
                  </a:cubicBezTo>
                  <a:cubicBezTo>
                    <a:pt x="15325" y="1"/>
                    <a:pt x="13634" y="52"/>
                    <a:pt x="11942" y="151"/>
                  </a:cubicBezTo>
                  <a:cubicBezTo>
                    <a:pt x="10251" y="52"/>
                    <a:pt x="8553" y="1"/>
                    <a:pt x="6854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60"/>
            <p:cNvSpPr/>
            <p:nvPr/>
          </p:nvSpPr>
          <p:spPr>
            <a:xfrm>
              <a:off x="5660050" y="3311150"/>
              <a:ext cx="99250" cy="913175"/>
            </a:xfrm>
            <a:custGeom>
              <a:rect b="b" l="l" r="r" t="t"/>
              <a:pathLst>
                <a:path extrusionOk="0" h="36527" w="3970">
                  <a:moveTo>
                    <a:pt x="0" y="0"/>
                  </a:moveTo>
                  <a:lnTo>
                    <a:pt x="0" y="36526"/>
                  </a:lnTo>
                  <a:lnTo>
                    <a:pt x="3970" y="36526"/>
                  </a:lnTo>
                  <a:lnTo>
                    <a:pt x="39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60"/>
            <p:cNvSpPr/>
            <p:nvPr/>
          </p:nvSpPr>
          <p:spPr>
            <a:xfrm>
              <a:off x="5640875" y="3311150"/>
              <a:ext cx="58400" cy="913175"/>
            </a:xfrm>
            <a:custGeom>
              <a:rect b="b" l="l" r="r" t="t"/>
              <a:pathLst>
                <a:path extrusionOk="0" h="36527" w="2336">
                  <a:moveTo>
                    <a:pt x="0" y="0"/>
                  </a:moveTo>
                  <a:lnTo>
                    <a:pt x="0" y="36526"/>
                  </a:lnTo>
                  <a:lnTo>
                    <a:pt x="2335" y="36526"/>
                  </a:lnTo>
                  <a:lnTo>
                    <a:pt x="2335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60"/>
            <p:cNvSpPr/>
            <p:nvPr/>
          </p:nvSpPr>
          <p:spPr>
            <a:xfrm>
              <a:off x="5271425" y="3311150"/>
              <a:ext cx="505400" cy="103425"/>
            </a:xfrm>
            <a:custGeom>
              <a:rect b="b" l="l" r="r" t="t"/>
              <a:pathLst>
                <a:path extrusionOk="0" h="4137" w="20216">
                  <a:moveTo>
                    <a:pt x="1" y="0"/>
                  </a:moveTo>
                  <a:lnTo>
                    <a:pt x="1" y="4137"/>
                  </a:lnTo>
                  <a:lnTo>
                    <a:pt x="20215" y="4137"/>
                  </a:lnTo>
                  <a:lnTo>
                    <a:pt x="2021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60"/>
            <p:cNvSpPr/>
            <p:nvPr/>
          </p:nvSpPr>
          <p:spPr>
            <a:xfrm>
              <a:off x="5237250" y="3311150"/>
              <a:ext cx="99250" cy="913175"/>
            </a:xfrm>
            <a:custGeom>
              <a:rect b="b" l="l" r="r" t="t"/>
              <a:pathLst>
                <a:path extrusionOk="0" h="36527" w="3970">
                  <a:moveTo>
                    <a:pt x="0" y="0"/>
                  </a:moveTo>
                  <a:lnTo>
                    <a:pt x="0" y="36526"/>
                  </a:lnTo>
                  <a:lnTo>
                    <a:pt x="3970" y="36526"/>
                  </a:lnTo>
                  <a:lnTo>
                    <a:pt x="39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60"/>
            <p:cNvSpPr/>
            <p:nvPr/>
          </p:nvSpPr>
          <p:spPr>
            <a:xfrm>
              <a:off x="5211400" y="3311150"/>
              <a:ext cx="58400" cy="913175"/>
            </a:xfrm>
            <a:custGeom>
              <a:rect b="b" l="l" r="r" t="t"/>
              <a:pathLst>
                <a:path extrusionOk="0" h="36527" w="2336">
                  <a:moveTo>
                    <a:pt x="0" y="0"/>
                  </a:moveTo>
                  <a:lnTo>
                    <a:pt x="0" y="36526"/>
                  </a:lnTo>
                  <a:lnTo>
                    <a:pt x="2335" y="36526"/>
                  </a:lnTo>
                  <a:lnTo>
                    <a:pt x="2335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60"/>
            <p:cNvSpPr/>
            <p:nvPr/>
          </p:nvSpPr>
          <p:spPr>
            <a:xfrm>
              <a:off x="1822300" y="2194525"/>
              <a:ext cx="502900" cy="417800"/>
            </a:xfrm>
            <a:custGeom>
              <a:rect b="b" l="l" r="r" t="t"/>
              <a:pathLst>
                <a:path extrusionOk="0" h="16712" w="20116">
                  <a:moveTo>
                    <a:pt x="9007" y="0"/>
                  </a:moveTo>
                  <a:cubicBezTo>
                    <a:pt x="3937" y="434"/>
                    <a:pt x="1" y="4003"/>
                    <a:pt x="1" y="8339"/>
                  </a:cubicBezTo>
                  <a:cubicBezTo>
                    <a:pt x="1" y="12976"/>
                    <a:pt x="4504" y="16712"/>
                    <a:pt x="10075" y="16712"/>
                  </a:cubicBezTo>
                  <a:cubicBezTo>
                    <a:pt x="15612" y="16712"/>
                    <a:pt x="20115" y="12976"/>
                    <a:pt x="20115" y="8339"/>
                  </a:cubicBezTo>
                  <a:cubicBezTo>
                    <a:pt x="20115" y="4136"/>
                    <a:pt x="16446" y="667"/>
                    <a:pt x="11609" y="33"/>
                  </a:cubicBezTo>
                  <a:lnTo>
                    <a:pt x="11609" y="33"/>
                  </a:lnTo>
                  <a:lnTo>
                    <a:pt x="12009" y="5170"/>
                  </a:lnTo>
                  <a:lnTo>
                    <a:pt x="9774" y="8740"/>
                  </a:lnTo>
                  <a:lnTo>
                    <a:pt x="10508" y="11308"/>
                  </a:lnTo>
                  <a:lnTo>
                    <a:pt x="9274" y="12943"/>
                  </a:lnTo>
                  <a:lnTo>
                    <a:pt x="9874" y="11308"/>
                  </a:lnTo>
                  <a:lnTo>
                    <a:pt x="8974" y="8373"/>
                  </a:lnTo>
                  <a:lnTo>
                    <a:pt x="10642" y="5170"/>
                  </a:lnTo>
                  <a:lnTo>
                    <a:pt x="90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60"/>
            <p:cNvSpPr/>
            <p:nvPr/>
          </p:nvSpPr>
          <p:spPr>
            <a:xfrm>
              <a:off x="1869000" y="2497225"/>
              <a:ext cx="176825" cy="157650"/>
            </a:xfrm>
            <a:custGeom>
              <a:rect b="b" l="l" r="r" t="t"/>
              <a:pathLst>
                <a:path extrusionOk="0" h="6306" w="7073">
                  <a:moveTo>
                    <a:pt x="2002" y="1"/>
                  </a:moveTo>
                  <a:lnTo>
                    <a:pt x="1" y="6305"/>
                  </a:lnTo>
                  <a:lnTo>
                    <a:pt x="2669" y="6305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60"/>
            <p:cNvSpPr/>
            <p:nvPr/>
          </p:nvSpPr>
          <p:spPr>
            <a:xfrm>
              <a:off x="2089175" y="2497225"/>
              <a:ext cx="175975" cy="157650"/>
            </a:xfrm>
            <a:custGeom>
              <a:rect b="b" l="l" r="r" t="t"/>
              <a:pathLst>
                <a:path extrusionOk="0" h="6306" w="7039">
                  <a:moveTo>
                    <a:pt x="0" y="1"/>
                  </a:moveTo>
                  <a:lnTo>
                    <a:pt x="4370" y="6305"/>
                  </a:lnTo>
                  <a:lnTo>
                    <a:pt x="7038" y="6305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60"/>
            <p:cNvSpPr/>
            <p:nvPr/>
          </p:nvSpPr>
          <p:spPr>
            <a:xfrm>
              <a:off x="1883175" y="2166150"/>
              <a:ext cx="99275" cy="129300"/>
            </a:xfrm>
            <a:custGeom>
              <a:rect b="b" l="l" r="r" t="t"/>
              <a:pathLst>
                <a:path extrusionOk="0" h="5172" w="3971">
                  <a:moveTo>
                    <a:pt x="968" y="1"/>
                  </a:moveTo>
                  <a:lnTo>
                    <a:pt x="1" y="5171"/>
                  </a:lnTo>
                  <a:lnTo>
                    <a:pt x="3970" y="3036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60"/>
            <p:cNvSpPr/>
            <p:nvPr/>
          </p:nvSpPr>
          <p:spPr>
            <a:xfrm>
              <a:off x="1776450" y="2327950"/>
              <a:ext cx="106750" cy="150125"/>
            </a:xfrm>
            <a:custGeom>
              <a:rect b="b" l="l" r="r" t="t"/>
              <a:pathLst>
                <a:path extrusionOk="0" h="6005" w="4270">
                  <a:moveTo>
                    <a:pt x="4270" y="0"/>
                  </a:moveTo>
                  <a:lnTo>
                    <a:pt x="834" y="467"/>
                  </a:lnTo>
                  <a:cubicBezTo>
                    <a:pt x="367" y="534"/>
                    <a:pt x="0" y="934"/>
                    <a:pt x="0" y="1401"/>
                  </a:cubicBezTo>
                  <a:lnTo>
                    <a:pt x="0" y="4603"/>
                  </a:lnTo>
                  <a:cubicBezTo>
                    <a:pt x="0" y="5070"/>
                    <a:pt x="367" y="5471"/>
                    <a:pt x="834" y="5537"/>
                  </a:cubicBezTo>
                  <a:lnTo>
                    <a:pt x="4270" y="6004"/>
                  </a:lnTo>
                  <a:lnTo>
                    <a:pt x="42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60"/>
            <p:cNvSpPr/>
            <p:nvPr/>
          </p:nvSpPr>
          <p:spPr>
            <a:xfrm>
              <a:off x="2311000" y="2382900"/>
              <a:ext cx="88400" cy="45975"/>
            </a:xfrm>
            <a:custGeom>
              <a:rect b="b" l="l" r="r" t="t"/>
              <a:pathLst>
                <a:path extrusionOk="0" h="1839" w="3536">
                  <a:moveTo>
                    <a:pt x="2581" y="1"/>
                  </a:moveTo>
                  <a:cubicBezTo>
                    <a:pt x="2148" y="1"/>
                    <a:pt x="1757" y="231"/>
                    <a:pt x="1601" y="638"/>
                  </a:cubicBezTo>
                  <a:cubicBezTo>
                    <a:pt x="1467" y="829"/>
                    <a:pt x="1366" y="987"/>
                    <a:pt x="1135" y="987"/>
                  </a:cubicBezTo>
                  <a:cubicBezTo>
                    <a:pt x="963" y="987"/>
                    <a:pt x="718" y="899"/>
                    <a:pt x="334" y="671"/>
                  </a:cubicBezTo>
                  <a:cubicBezTo>
                    <a:pt x="298" y="647"/>
                    <a:pt x="263" y="636"/>
                    <a:pt x="229" y="636"/>
                  </a:cubicBezTo>
                  <a:cubicBezTo>
                    <a:pt x="167" y="636"/>
                    <a:pt x="110" y="673"/>
                    <a:pt x="67" y="738"/>
                  </a:cubicBezTo>
                  <a:cubicBezTo>
                    <a:pt x="0" y="838"/>
                    <a:pt x="33" y="971"/>
                    <a:pt x="133" y="1038"/>
                  </a:cubicBezTo>
                  <a:cubicBezTo>
                    <a:pt x="574" y="1297"/>
                    <a:pt x="898" y="1400"/>
                    <a:pt x="1150" y="1400"/>
                  </a:cubicBezTo>
                  <a:cubicBezTo>
                    <a:pt x="1547" y="1400"/>
                    <a:pt x="1764" y="1144"/>
                    <a:pt x="1968" y="838"/>
                  </a:cubicBezTo>
                  <a:cubicBezTo>
                    <a:pt x="2123" y="621"/>
                    <a:pt x="2220" y="434"/>
                    <a:pt x="2525" y="434"/>
                  </a:cubicBezTo>
                  <a:cubicBezTo>
                    <a:pt x="2549" y="434"/>
                    <a:pt x="2575" y="435"/>
                    <a:pt x="2602" y="437"/>
                  </a:cubicBezTo>
                  <a:cubicBezTo>
                    <a:pt x="2769" y="437"/>
                    <a:pt x="2935" y="504"/>
                    <a:pt x="3036" y="638"/>
                  </a:cubicBezTo>
                  <a:cubicBezTo>
                    <a:pt x="3136" y="938"/>
                    <a:pt x="3102" y="1271"/>
                    <a:pt x="2969" y="1572"/>
                  </a:cubicBezTo>
                  <a:cubicBezTo>
                    <a:pt x="2935" y="1672"/>
                    <a:pt x="2969" y="1805"/>
                    <a:pt x="3102" y="1838"/>
                  </a:cubicBezTo>
                  <a:lnTo>
                    <a:pt x="3169" y="1838"/>
                  </a:lnTo>
                  <a:cubicBezTo>
                    <a:pt x="3236" y="1838"/>
                    <a:pt x="3302" y="1805"/>
                    <a:pt x="3336" y="1738"/>
                  </a:cubicBezTo>
                  <a:cubicBezTo>
                    <a:pt x="3536" y="1338"/>
                    <a:pt x="3536" y="838"/>
                    <a:pt x="3369" y="437"/>
                  </a:cubicBezTo>
                  <a:cubicBezTo>
                    <a:pt x="3202" y="171"/>
                    <a:pt x="2935" y="37"/>
                    <a:pt x="2669" y="4"/>
                  </a:cubicBezTo>
                  <a:cubicBezTo>
                    <a:pt x="2639" y="2"/>
                    <a:pt x="2610" y="1"/>
                    <a:pt x="25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60"/>
            <p:cNvSpPr/>
            <p:nvPr/>
          </p:nvSpPr>
          <p:spPr>
            <a:xfrm>
              <a:off x="2143375" y="920275"/>
              <a:ext cx="3500850" cy="1058275"/>
            </a:xfrm>
            <a:custGeom>
              <a:rect b="b" l="l" r="r" t="t"/>
              <a:pathLst>
                <a:path extrusionOk="0" h="42331" w="140034">
                  <a:moveTo>
                    <a:pt x="0" y="0"/>
                  </a:moveTo>
                  <a:lnTo>
                    <a:pt x="0" y="42331"/>
                  </a:lnTo>
                  <a:lnTo>
                    <a:pt x="140034" y="42331"/>
                  </a:lnTo>
                  <a:lnTo>
                    <a:pt x="1400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60"/>
            <p:cNvSpPr/>
            <p:nvPr/>
          </p:nvSpPr>
          <p:spPr>
            <a:xfrm>
              <a:off x="2047475" y="920275"/>
              <a:ext cx="3574225" cy="1058275"/>
            </a:xfrm>
            <a:custGeom>
              <a:rect b="b" l="l" r="r" t="t"/>
              <a:pathLst>
                <a:path extrusionOk="0" h="42331" w="142969">
                  <a:moveTo>
                    <a:pt x="0" y="0"/>
                  </a:moveTo>
                  <a:lnTo>
                    <a:pt x="0" y="42331"/>
                  </a:lnTo>
                  <a:lnTo>
                    <a:pt x="142969" y="42331"/>
                  </a:lnTo>
                  <a:lnTo>
                    <a:pt x="142969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60"/>
            <p:cNvSpPr/>
            <p:nvPr/>
          </p:nvSpPr>
          <p:spPr>
            <a:xfrm>
              <a:off x="2099175" y="1978525"/>
              <a:ext cx="3545050" cy="75925"/>
            </a:xfrm>
            <a:custGeom>
              <a:rect b="b" l="l" r="r" t="t"/>
              <a:pathLst>
                <a:path extrusionOk="0" h="3037" w="141802">
                  <a:moveTo>
                    <a:pt x="1768" y="1"/>
                  </a:moveTo>
                  <a:lnTo>
                    <a:pt x="0" y="3036"/>
                  </a:lnTo>
                  <a:lnTo>
                    <a:pt x="141802" y="3036"/>
                  </a:lnTo>
                  <a:lnTo>
                    <a:pt x="1418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60"/>
            <p:cNvSpPr/>
            <p:nvPr/>
          </p:nvSpPr>
          <p:spPr>
            <a:xfrm>
              <a:off x="1948225" y="1978525"/>
              <a:ext cx="3595100" cy="75925"/>
            </a:xfrm>
            <a:custGeom>
              <a:rect b="b" l="l" r="r" t="t"/>
              <a:pathLst>
                <a:path extrusionOk="0" h="3037" w="143804">
                  <a:moveTo>
                    <a:pt x="835" y="1"/>
                  </a:moveTo>
                  <a:lnTo>
                    <a:pt x="1" y="3036"/>
                  </a:lnTo>
                  <a:lnTo>
                    <a:pt x="142969" y="3036"/>
                  </a:lnTo>
                  <a:lnTo>
                    <a:pt x="143803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60"/>
            <p:cNvSpPr/>
            <p:nvPr/>
          </p:nvSpPr>
          <p:spPr>
            <a:xfrm>
              <a:off x="2181725" y="1053700"/>
              <a:ext cx="3306550" cy="791425"/>
            </a:xfrm>
            <a:custGeom>
              <a:rect b="b" l="l" r="r" t="t"/>
              <a:pathLst>
                <a:path extrusionOk="0" h="31657" w="132262">
                  <a:moveTo>
                    <a:pt x="1" y="0"/>
                  </a:moveTo>
                  <a:lnTo>
                    <a:pt x="1" y="31656"/>
                  </a:lnTo>
                  <a:lnTo>
                    <a:pt x="132262" y="31656"/>
                  </a:lnTo>
                  <a:lnTo>
                    <a:pt x="1322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60"/>
            <p:cNvSpPr/>
            <p:nvPr/>
          </p:nvSpPr>
          <p:spPr>
            <a:xfrm>
              <a:off x="4135625" y="1054525"/>
              <a:ext cx="874825" cy="790600"/>
            </a:xfrm>
            <a:custGeom>
              <a:rect b="b" l="l" r="r" t="t"/>
              <a:pathLst>
                <a:path extrusionOk="0" h="31624" w="34993">
                  <a:moveTo>
                    <a:pt x="0" y="1"/>
                  </a:moveTo>
                  <a:lnTo>
                    <a:pt x="17913" y="31623"/>
                  </a:lnTo>
                  <a:lnTo>
                    <a:pt x="34992" y="31623"/>
                  </a:lnTo>
                  <a:lnTo>
                    <a:pt x="170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60"/>
            <p:cNvSpPr/>
            <p:nvPr/>
          </p:nvSpPr>
          <p:spPr>
            <a:xfrm>
              <a:off x="3877100" y="1054525"/>
              <a:ext cx="614625" cy="790600"/>
            </a:xfrm>
            <a:custGeom>
              <a:rect b="b" l="l" r="r" t="t"/>
              <a:pathLst>
                <a:path extrusionOk="0" h="31624" w="24585">
                  <a:moveTo>
                    <a:pt x="1" y="1"/>
                  </a:moveTo>
                  <a:lnTo>
                    <a:pt x="17914" y="31623"/>
                  </a:lnTo>
                  <a:lnTo>
                    <a:pt x="24585" y="31623"/>
                  </a:lnTo>
                  <a:lnTo>
                    <a:pt x="66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60"/>
            <p:cNvSpPr/>
            <p:nvPr/>
          </p:nvSpPr>
          <p:spPr>
            <a:xfrm>
              <a:off x="2181725" y="1054525"/>
              <a:ext cx="16700" cy="790600"/>
            </a:xfrm>
            <a:custGeom>
              <a:rect b="b" l="l" r="r" t="t"/>
              <a:pathLst>
                <a:path extrusionOk="0" h="31624" w="668">
                  <a:moveTo>
                    <a:pt x="1" y="1"/>
                  </a:moveTo>
                  <a:lnTo>
                    <a:pt x="1" y="31623"/>
                  </a:lnTo>
                  <a:lnTo>
                    <a:pt x="668" y="31623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60"/>
            <p:cNvSpPr/>
            <p:nvPr/>
          </p:nvSpPr>
          <p:spPr>
            <a:xfrm>
              <a:off x="1774775" y="4458625"/>
              <a:ext cx="4042900" cy="236025"/>
            </a:xfrm>
            <a:custGeom>
              <a:rect b="b" l="l" r="r" t="t"/>
              <a:pathLst>
                <a:path extrusionOk="0" h="9441" w="161716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60"/>
            <p:cNvSpPr/>
            <p:nvPr/>
          </p:nvSpPr>
          <p:spPr>
            <a:xfrm>
              <a:off x="3245825" y="1424800"/>
              <a:ext cx="2361700" cy="1646200"/>
            </a:xfrm>
            <a:custGeom>
              <a:rect b="b" l="l" r="r" t="t"/>
              <a:pathLst>
                <a:path extrusionOk="0" h="65848" w="94468">
                  <a:moveTo>
                    <a:pt x="8039" y="0"/>
                  </a:moveTo>
                  <a:cubicBezTo>
                    <a:pt x="6071" y="0"/>
                    <a:pt x="4303" y="1968"/>
                    <a:pt x="4137" y="4370"/>
                  </a:cubicBezTo>
                  <a:lnTo>
                    <a:pt x="167" y="61444"/>
                  </a:lnTo>
                  <a:cubicBezTo>
                    <a:pt x="0" y="63879"/>
                    <a:pt x="1501" y="65847"/>
                    <a:pt x="3470" y="65847"/>
                  </a:cubicBezTo>
                  <a:lnTo>
                    <a:pt x="86462" y="65847"/>
                  </a:lnTo>
                  <a:cubicBezTo>
                    <a:pt x="88430" y="65847"/>
                    <a:pt x="90165" y="63879"/>
                    <a:pt x="90332" y="61444"/>
                  </a:cubicBezTo>
                  <a:lnTo>
                    <a:pt x="94301" y="4370"/>
                  </a:lnTo>
                  <a:cubicBezTo>
                    <a:pt x="94468" y="1968"/>
                    <a:pt x="93000" y="0"/>
                    <a:pt x="90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60"/>
            <p:cNvSpPr/>
            <p:nvPr/>
          </p:nvSpPr>
          <p:spPr>
            <a:xfrm>
              <a:off x="3377575" y="1420625"/>
              <a:ext cx="125950" cy="1652050"/>
            </a:xfrm>
            <a:custGeom>
              <a:rect b="b" l="l" r="r" t="t"/>
              <a:pathLst>
                <a:path extrusionOk="0" h="66082" w="5038">
                  <a:moveTo>
                    <a:pt x="4938" y="1"/>
                  </a:moveTo>
                  <a:cubicBezTo>
                    <a:pt x="4896" y="1"/>
                    <a:pt x="4854" y="34"/>
                    <a:pt x="4838" y="101"/>
                  </a:cubicBezTo>
                  <a:lnTo>
                    <a:pt x="1" y="65981"/>
                  </a:lnTo>
                  <a:cubicBezTo>
                    <a:pt x="1" y="66014"/>
                    <a:pt x="34" y="66081"/>
                    <a:pt x="101" y="66081"/>
                  </a:cubicBezTo>
                  <a:cubicBezTo>
                    <a:pt x="168" y="66081"/>
                    <a:pt x="201" y="66014"/>
                    <a:pt x="201" y="65981"/>
                  </a:cubicBezTo>
                  <a:lnTo>
                    <a:pt x="5038" y="101"/>
                  </a:lnTo>
                  <a:cubicBezTo>
                    <a:pt x="5021" y="34"/>
                    <a:pt x="4979" y="1"/>
                    <a:pt x="49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60"/>
            <p:cNvSpPr/>
            <p:nvPr/>
          </p:nvSpPr>
          <p:spPr>
            <a:xfrm>
              <a:off x="3509350" y="1420625"/>
              <a:ext cx="125950" cy="1652050"/>
            </a:xfrm>
            <a:custGeom>
              <a:rect b="b" l="l" r="r" t="t"/>
              <a:pathLst>
                <a:path extrusionOk="0" h="66082" w="5038">
                  <a:moveTo>
                    <a:pt x="4925" y="1"/>
                  </a:moveTo>
                  <a:cubicBezTo>
                    <a:pt x="4879" y="1"/>
                    <a:pt x="4837" y="34"/>
                    <a:pt x="4837" y="101"/>
                  </a:cubicBezTo>
                  <a:lnTo>
                    <a:pt x="0" y="65981"/>
                  </a:lnTo>
                  <a:cubicBezTo>
                    <a:pt x="0" y="66014"/>
                    <a:pt x="34" y="66081"/>
                    <a:pt x="100" y="66081"/>
                  </a:cubicBezTo>
                  <a:cubicBezTo>
                    <a:pt x="167" y="66081"/>
                    <a:pt x="200" y="66014"/>
                    <a:pt x="200" y="65981"/>
                  </a:cubicBezTo>
                  <a:lnTo>
                    <a:pt x="5037" y="101"/>
                  </a:lnTo>
                  <a:cubicBezTo>
                    <a:pt x="5021" y="34"/>
                    <a:pt x="4970" y="1"/>
                    <a:pt x="4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60"/>
            <p:cNvSpPr/>
            <p:nvPr/>
          </p:nvSpPr>
          <p:spPr>
            <a:xfrm>
              <a:off x="3641100" y="1420625"/>
              <a:ext cx="125125" cy="1652050"/>
            </a:xfrm>
            <a:custGeom>
              <a:rect b="b" l="l" r="r" t="t"/>
              <a:pathLst>
                <a:path extrusionOk="0" h="66082" w="5005">
                  <a:moveTo>
                    <a:pt x="4938" y="1"/>
                  </a:moveTo>
                  <a:cubicBezTo>
                    <a:pt x="4871" y="1"/>
                    <a:pt x="4837" y="34"/>
                    <a:pt x="4804" y="101"/>
                  </a:cubicBezTo>
                  <a:lnTo>
                    <a:pt x="1" y="65981"/>
                  </a:lnTo>
                  <a:cubicBezTo>
                    <a:pt x="1" y="66014"/>
                    <a:pt x="34" y="66081"/>
                    <a:pt x="101" y="66081"/>
                  </a:cubicBezTo>
                  <a:cubicBezTo>
                    <a:pt x="134" y="66081"/>
                    <a:pt x="201" y="66048"/>
                    <a:pt x="201" y="65981"/>
                  </a:cubicBezTo>
                  <a:lnTo>
                    <a:pt x="5004" y="101"/>
                  </a:lnTo>
                  <a:cubicBezTo>
                    <a:pt x="5004" y="34"/>
                    <a:pt x="4971" y="1"/>
                    <a:pt x="49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60"/>
            <p:cNvSpPr/>
            <p:nvPr/>
          </p:nvSpPr>
          <p:spPr>
            <a:xfrm>
              <a:off x="3772025" y="1420625"/>
              <a:ext cx="125950" cy="1652050"/>
            </a:xfrm>
            <a:custGeom>
              <a:rect b="b" l="l" r="r" t="t"/>
              <a:pathLst>
                <a:path extrusionOk="0" h="66082" w="5038">
                  <a:moveTo>
                    <a:pt x="4938" y="1"/>
                  </a:moveTo>
                  <a:cubicBezTo>
                    <a:pt x="4904" y="1"/>
                    <a:pt x="4838" y="34"/>
                    <a:pt x="4838" y="101"/>
                  </a:cubicBezTo>
                  <a:lnTo>
                    <a:pt x="34" y="65981"/>
                  </a:lnTo>
                  <a:cubicBezTo>
                    <a:pt x="1" y="66014"/>
                    <a:pt x="67" y="66081"/>
                    <a:pt x="101" y="66081"/>
                  </a:cubicBezTo>
                  <a:cubicBezTo>
                    <a:pt x="168" y="66081"/>
                    <a:pt x="201" y="66048"/>
                    <a:pt x="234" y="65981"/>
                  </a:cubicBezTo>
                  <a:lnTo>
                    <a:pt x="5038" y="101"/>
                  </a:lnTo>
                  <a:cubicBezTo>
                    <a:pt x="5038" y="34"/>
                    <a:pt x="5004" y="1"/>
                    <a:pt x="49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60"/>
            <p:cNvSpPr/>
            <p:nvPr/>
          </p:nvSpPr>
          <p:spPr>
            <a:xfrm>
              <a:off x="3903800" y="1420625"/>
              <a:ext cx="125950" cy="1652050"/>
            </a:xfrm>
            <a:custGeom>
              <a:rect b="b" l="l" r="r" t="t"/>
              <a:pathLst>
                <a:path extrusionOk="0" h="66082" w="5038">
                  <a:moveTo>
                    <a:pt x="4937" y="1"/>
                  </a:moveTo>
                  <a:cubicBezTo>
                    <a:pt x="4870" y="1"/>
                    <a:pt x="4837" y="34"/>
                    <a:pt x="4837" y="101"/>
                  </a:cubicBezTo>
                  <a:lnTo>
                    <a:pt x="0" y="65981"/>
                  </a:lnTo>
                  <a:cubicBezTo>
                    <a:pt x="0" y="66014"/>
                    <a:pt x="34" y="66081"/>
                    <a:pt x="100" y="66081"/>
                  </a:cubicBezTo>
                  <a:cubicBezTo>
                    <a:pt x="167" y="66081"/>
                    <a:pt x="200" y="66048"/>
                    <a:pt x="200" y="65981"/>
                  </a:cubicBezTo>
                  <a:lnTo>
                    <a:pt x="5037" y="101"/>
                  </a:lnTo>
                  <a:cubicBezTo>
                    <a:pt x="5037" y="34"/>
                    <a:pt x="5004" y="1"/>
                    <a:pt x="49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60"/>
            <p:cNvSpPr/>
            <p:nvPr/>
          </p:nvSpPr>
          <p:spPr>
            <a:xfrm>
              <a:off x="4035550" y="1420625"/>
              <a:ext cx="125950" cy="1652050"/>
            </a:xfrm>
            <a:custGeom>
              <a:rect b="b" l="l" r="r" t="t"/>
              <a:pathLst>
                <a:path extrusionOk="0" h="66082" w="5038">
                  <a:moveTo>
                    <a:pt x="4937" y="1"/>
                  </a:moveTo>
                  <a:cubicBezTo>
                    <a:pt x="4871" y="1"/>
                    <a:pt x="4837" y="34"/>
                    <a:pt x="4837" y="101"/>
                  </a:cubicBezTo>
                  <a:lnTo>
                    <a:pt x="1" y="65981"/>
                  </a:lnTo>
                  <a:cubicBezTo>
                    <a:pt x="1" y="66014"/>
                    <a:pt x="34" y="66081"/>
                    <a:pt x="101" y="66081"/>
                  </a:cubicBezTo>
                  <a:cubicBezTo>
                    <a:pt x="134" y="66081"/>
                    <a:pt x="201" y="66048"/>
                    <a:pt x="201" y="65981"/>
                  </a:cubicBezTo>
                  <a:lnTo>
                    <a:pt x="5038" y="101"/>
                  </a:lnTo>
                  <a:cubicBezTo>
                    <a:pt x="5038" y="34"/>
                    <a:pt x="4971" y="1"/>
                    <a:pt x="49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60"/>
            <p:cNvSpPr/>
            <p:nvPr/>
          </p:nvSpPr>
          <p:spPr>
            <a:xfrm>
              <a:off x="4167325" y="1420625"/>
              <a:ext cx="125100" cy="1652050"/>
            </a:xfrm>
            <a:custGeom>
              <a:rect b="b" l="l" r="r" t="t"/>
              <a:pathLst>
                <a:path extrusionOk="0" h="66082" w="5004">
                  <a:moveTo>
                    <a:pt x="4937" y="1"/>
                  </a:moveTo>
                  <a:cubicBezTo>
                    <a:pt x="4870" y="1"/>
                    <a:pt x="4837" y="34"/>
                    <a:pt x="4803" y="101"/>
                  </a:cubicBezTo>
                  <a:lnTo>
                    <a:pt x="0" y="65981"/>
                  </a:lnTo>
                  <a:cubicBezTo>
                    <a:pt x="0" y="66014"/>
                    <a:pt x="33" y="66081"/>
                    <a:pt x="100" y="66081"/>
                  </a:cubicBezTo>
                  <a:cubicBezTo>
                    <a:pt x="133" y="66081"/>
                    <a:pt x="167" y="66014"/>
                    <a:pt x="167" y="65981"/>
                  </a:cubicBezTo>
                  <a:lnTo>
                    <a:pt x="5004" y="101"/>
                  </a:lnTo>
                  <a:cubicBezTo>
                    <a:pt x="5004" y="34"/>
                    <a:pt x="4970" y="1"/>
                    <a:pt x="49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60"/>
            <p:cNvSpPr/>
            <p:nvPr/>
          </p:nvSpPr>
          <p:spPr>
            <a:xfrm>
              <a:off x="4298250" y="1420625"/>
              <a:ext cx="125950" cy="1652050"/>
            </a:xfrm>
            <a:custGeom>
              <a:rect b="b" l="l" r="r" t="t"/>
              <a:pathLst>
                <a:path extrusionOk="0" h="66082" w="5038">
                  <a:moveTo>
                    <a:pt x="4937" y="1"/>
                  </a:moveTo>
                  <a:cubicBezTo>
                    <a:pt x="4904" y="1"/>
                    <a:pt x="4837" y="34"/>
                    <a:pt x="4837" y="101"/>
                  </a:cubicBezTo>
                  <a:lnTo>
                    <a:pt x="33" y="65981"/>
                  </a:lnTo>
                  <a:cubicBezTo>
                    <a:pt x="0" y="66014"/>
                    <a:pt x="67" y="66081"/>
                    <a:pt x="100" y="66081"/>
                  </a:cubicBezTo>
                  <a:cubicBezTo>
                    <a:pt x="167" y="66081"/>
                    <a:pt x="200" y="66048"/>
                    <a:pt x="200" y="65981"/>
                  </a:cubicBezTo>
                  <a:lnTo>
                    <a:pt x="5037" y="101"/>
                  </a:lnTo>
                  <a:cubicBezTo>
                    <a:pt x="5037" y="34"/>
                    <a:pt x="5004" y="1"/>
                    <a:pt x="49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60"/>
            <p:cNvSpPr/>
            <p:nvPr/>
          </p:nvSpPr>
          <p:spPr>
            <a:xfrm>
              <a:off x="4430000" y="1420625"/>
              <a:ext cx="125125" cy="1652050"/>
            </a:xfrm>
            <a:custGeom>
              <a:rect b="b" l="l" r="r" t="t"/>
              <a:pathLst>
                <a:path extrusionOk="0" h="66082" w="5005">
                  <a:moveTo>
                    <a:pt x="4937" y="1"/>
                  </a:moveTo>
                  <a:cubicBezTo>
                    <a:pt x="4871" y="1"/>
                    <a:pt x="4837" y="34"/>
                    <a:pt x="4804" y="101"/>
                  </a:cubicBezTo>
                  <a:lnTo>
                    <a:pt x="1" y="65981"/>
                  </a:lnTo>
                  <a:cubicBezTo>
                    <a:pt x="1" y="66014"/>
                    <a:pt x="34" y="66081"/>
                    <a:pt x="101" y="66081"/>
                  </a:cubicBezTo>
                  <a:cubicBezTo>
                    <a:pt x="134" y="66081"/>
                    <a:pt x="201" y="66048"/>
                    <a:pt x="201" y="65981"/>
                  </a:cubicBezTo>
                  <a:lnTo>
                    <a:pt x="5004" y="101"/>
                  </a:lnTo>
                  <a:cubicBezTo>
                    <a:pt x="5004" y="34"/>
                    <a:pt x="4971" y="1"/>
                    <a:pt x="49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60"/>
            <p:cNvSpPr/>
            <p:nvPr/>
          </p:nvSpPr>
          <p:spPr>
            <a:xfrm>
              <a:off x="4561750" y="1420625"/>
              <a:ext cx="125950" cy="1652050"/>
            </a:xfrm>
            <a:custGeom>
              <a:rect b="b" l="l" r="r" t="t"/>
              <a:pathLst>
                <a:path extrusionOk="0" h="66082" w="5038">
                  <a:moveTo>
                    <a:pt x="4938" y="1"/>
                  </a:moveTo>
                  <a:cubicBezTo>
                    <a:pt x="4871" y="1"/>
                    <a:pt x="4838" y="34"/>
                    <a:pt x="4804" y="101"/>
                  </a:cubicBezTo>
                  <a:lnTo>
                    <a:pt x="1" y="65981"/>
                  </a:lnTo>
                  <a:cubicBezTo>
                    <a:pt x="1" y="66014"/>
                    <a:pt x="34" y="66081"/>
                    <a:pt x="101" y="66081"/>
                  </a:cubicBezTo>
                  <a:cubicBezTo>
                    <a:pt x="134" y="66081"/>
                    <a:pt x="201" y="66048"/>
                    <a:pt x="201" y="65981"/>
                  </a:cubicBezTo>
                  <a:lnTo>
                    <a:pt x="5005" y="101"/>
                  </a:lnTo>
                  <a:cubicBezTo>
                    <a:pt x="5038" y="34"/>
                    <a:pt x="4971" y="1"/>
                    <a:pt x="49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60"/>
            <p:cNvSpPr/>
            <p:nvPr/>
          </p:nvSpPr>
          <p:spPr>
            <a:xfrm>
              <a:off x="4692700" y="1420625"/>
              <a:ext cx="125925" cy="1652050"/>
            </a:xfrm>
            <a:custGeom>
              <a:rect b="b" l="l" r="r" t="t"/>
              <a:pathLst>
                <a:path extrusionOk="0" h="66082" w="5037">
                  <a:moveTo>
                    <a:pt x="4937" y="1"/>
                  </a:moveTo>
                  <a:cubicBezTo>
                    <a:pt x="4904" y="1"/>
                    <a:pt x="4837" y="34"/>
                    <a:pt x="4837" y="101"/>
                  </a:cubicBezTo>
                  <a:lnTo>
                    <a:pt x="33" y="65981"/>
                  </a:lnTo>
                  <a:cubicBezTo>
                    <a:pt x="0" y="66014"/>
                    <a:pt x="67" y="66081"/>
                    <a:pt x="100" y="66081"/>
                  </a:cubicBezTo>
                  <a:cubicBezTo>
                    <a:pt x="167" y="66081"/>
                    <a:pt x="200" y="66048"/>
                    <a:pt x="234" y="65981"/>
                  </a:cubicBezTo>
                  <a:lnTo>
                    <a:pt x="5037" y="101"/>
                  </a:lnTo>
                  <a:cubicBezTo>
                    <a:pt x="5037" y="34"/>
                    <a:pt x="5004" y="1"/>
                    <a:pt x="49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60"/>
            <p:cNvSpPr/>
            <p:nvPr/>
          </p:nvSpPr>
          <p:spPr>
            <a:xfrm>
              <a:off x="4824450" y="1420625"/>
              <a:ext cx="125950" cy="1652050"/>
            </a:xfrm>
            <a:custGeom>
              <a:rect b="b" l="l" r="r" t="t"/>
              <a:pathLst>
                <a:path extrusionOk="0" h="66082" w="5038">
                  <a:moveTo>
                    <a:pt x="4937" y="1"/>
                  </a:moveTo>
                  <a:cubicBezTo>
                    <a:pt x="4904" y="1"/>
                    <a:pt x="4837" y="34"/>
                    <a:pt x="4837" y="101"/>
                  </a:cubicBezTo>
                  <a:lnTo>
                    <a:pt x="0" y="65981"/>
                  </a:lnTo>
                  <a:cubicBezTo>
                    <a:pt x="0" y="66014"/>
                    <a:pt x="34" y="66081"/>
                    <a:pt x="101" y="66081"/>
                  </a:cubicBezTo>
                  <a:cubicBezTo>
                    <a:pt x="167" y="66081"/>
                    <a:pt x="201" y="66048"/>
                    <a:pt x="201" y="65981"/>
                  </a:cubicBezTo>
                  <a:lnTo>
                    <a:pt x="5037" y="101"/>
                  </a:lnTo>
                  <a:cubicBezTo>
                    <a:pt x="5037" y="34"/>
                    <a:pt x="5004" y="1"/>
                    <a:pt x="49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60"/>
            <p:cNvSpPr/>
            <p:nvPr/>
          </p:nvSpPr>
          <p:spPr>
            <a:xfrm>
              <a:off x="4956200" y="1420625"/>
              <a:ext cx="125950" cy="1652050"/>
            </a:xfrm>
            <a:custGeom>
              <a:rect b="b" l="l" r="r" t="t"/>
              <a:pathLst>
                <a:path extrusionOk="0" h="66082" w="5038">
                  <a:moveTo>
                    <a:pt x="4925" y="1"/>
                  </a:moveTo>
                  <a:cubicBezTo>
                    <a:pt x="4871" y="1"/>
                    <a:pt x="4821" y="34"/>
                    <a:pt x="4838" y="101"/>
                  </a:cubicBezTo>
                  <a:lnTo>
                    <a:pt x="1" y="65981"/>
                  </a:lnTo>
                  <a:cubicBezTo>
                    <a:pt x="1" y="66014"/>
                    <a:pt x="34" y="66081"/>
                    <a:pt x="101" y="66081"/>
                  </a:cubicBezTo>
                  <a:cubicBezTo>
                    <a:pt x="168" y="66081"/>
                    <a:pt x="201" y="66014"/>
                    <a:pt x="201" y="65981"/>
                  </a:cubicBezTo>
                  <a:lnTo>
                    <a:pt x="5038" y="101"/>
                  </a:lnTo>
                  <a:cubicBezTo>
                    <a:pt x="5038" y="34"/>
                    <a:pt x="4979" y="1"/>
                    <a:pt x="4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60"/>
            <p:cNvSpPr/>
            <p:nvPr/>
          </p:nvSpPr>
          <p:spPr>
            <a:xfrm>
              <a:off x="5087975" y="1420625"/>
              <a:ext cx="125950" cy="1652050"/>
            </a:xfrm>
            <a:custGeom>
              <a:rect b="b" l="l" r="r" t="t"/>
              <a:pathLst>
                <a:path extrusionOk="0" h="66082" w="5038">
                  <a:moveTo>
                    <a:pt x="4925" y="1"/>
                  </a:moveTo>
                  <a:cubicBezTo>
                    <a:pt x="4870" y="1"/>
                    <a:pt x="4820" y="34"/>
                    <a:pt x="4837" y="101"/>
                  </a:cubicBezTo>
                  <a:lnTo>
                    <a:pt x="0" y="65981"/>
                  </a:lnTo>
                  <a:cubicBezTo>
                    <a:pt x="0" y="66014"/>
                    <a:pt x="34" y="66081"/>
                    <a:pt x="100" y="66081"/>
                  </a:cubicBezTo>
                  <a:cubicBezTo>
                    <a:pt x="134" y="66081"/>
                    <a:pt x="200" y="66014"/>
                    <a:pt x="200" y="65981"/>
                  </a:cubicBezTo>
                  <a:lnTo>
                    <a:pt x="5037" y="101"/>
                  </a:lnTo>
                  <a:cubicBezTo>
                    <a:pt x="5037" y="34"/>
                    <a:pt x="4979" y="1"/>
                    <a:pt x="4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60"/>
            <p:cNvSpPr/>
            <p:nvPr/>
          </p:nvSpPr>
          <p:spPr>
            <a:xfrm>
              <a:off x="5218900" y="1420625"/>
              <a:ext cx="126375" cy="1652050"/>
            </a:xfrm>
            <a:custGeom>
              <a:rect b="b" l="l" r="r" t="t"/>
              <a:pathLst>
                <a:path extrusionOk="0" h="66082" w="5055">
                  <a:moveTo>
                    <a:pt x="4950" y="1"/>
                  </a:moveTo>
                  <a:cubicBezTo>
                    <a:pt x="4896" y="1"/>
                    <a:pt x="4837" y="34"/>
                    <a:pt x="4837" y="101"/>
                  </a:cubicBezTo>
                  <a:lnTo>
                    <a:pt x="34" y="65981"/>
                  </a:lnTo>
                  <a:cubicBezTo>
                    <a:pt x="0" y="66014"/>
                    <a:pt x="67" y="66081"/>
                    <a:pt x="100" y="66081"/>
                  </a:cubicBezTo>
                  <a:cubicBezTo>
                    <a:pt x="167" y="66081"/>
                    <a:pt x="201" y="66048"/>
                    <a:pt x="234" y="65981"/>
                  </a:cubicBezTo>
                  <a:lnTo>
                    <a:pt x="5037" y="101"/>
                  </a:lnTo>
                  <a:cubicBezTo>
                    <a:pt x="5054" y="34"/>
                    <a:pt x="5004" y="1"/>
                    <a:pt x="49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60"/>
            <p:cNvSpPr/>
            <p:nvPr/>
          </p:nvSpPr>
          <p:spPr>
            <a:xfrm>
              <a:off x="5350650" y="1420625"/>
              <a:ext cx="126375" cy="1652050"/>
            </a:xfrm>
            <a:custGeom>
              <a:rect b="b" l="l" r="r" t="t"/>
              <a:pathLst>
                <a:path extrusionOk="0" h="66082" w="5055">
                  <a:moveTo>
                    <a:pt x="4938" y="1"/>
                  </a:moveTo>
                  <a:cubicBezTo>
                    <a:pt x="4879" y="1"/>
                    <a:pt x="4821" y="34"/>
                    <a:pt x="4838" y="101"/>
                  </a:cubicBezTo>
                  <a:lnTo>
                    <a:pt x="1" y="65981"/>
                  </a:lnTo>
                  <a:cubicBezTo>
                    <a:pt x="1" y="66014"/>
                    <a:pt x="34" y="66081"/>
                    <a:pt x="101" y="66081"/>
                  </a:cubicBezTo>
                  <a:cubicBezTo>
                    <a:pt x="168" y="66081"/>
                    <a:pt x="201" y="66014"/>
                    <a:pt x="201" y="65981"/>
                  </a:cubicBezTo>
                  <a:lnTo>
                    <a:pt x="5038" y="101"/>
                  </a:lnTo>
                  <a:cubicBezTo>
                    <a:pt x="5054" y="34"/>
                    <a:pt x="4996" y="1"/>
                    <a:pt x="49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60"/>
            <p:cNvSpPr/>
            <p:nvPr/>
          </p:nvSpPr>
          <p:spPr>
            <a:xfrm>
              <a:off x="3239975" y="1419800"/>
              <a:ext cx="2387575" cy="1655375"/>
            </a:xfrm>
            <a:custGeom>
              <a:rect b="b" l="l" r="r" t="t"/>
              <a:pathLst>
                <a:path extrusionOk="0" h="66215" w="95503">
                  <a:moveTo>
                    <a:pt x="91233" y="367"/>
                  </a:moveTo>
                  <a:cubicBezTo>
                    <a:pt x="93134" y="367"/>
                    <a:pt x="94535" y="2268"/>
                    <a:pt x="94402" y="4570"/>
                  </a:cubicBezTo>
                  <a:lnTo>
                    <a:pt x="90465" y="61644"/>
                  </a:lnTo>
                  <a:cubicBezTo>
                    <a:pt x="90265" y="63946"/>
                    <a:pt x="88597" y="65814"/>
                    <a:pt x="86696" y="65814"/>
                  </a:cubicBezTo>
                  <a:lnTo>
                    <a:pt x="3737" y="65814"/>
                  </a:lnTo>
                  <a:cubicBezTo>
                    <a:pt x="1836" y="65814"/>
                    <a:pt x="401" y="63979"/>
                    <a:pt x="568" y="61644"/>
                  </a:cubicBezTo>
                  <a:lnTo>
                    <a:pt x="4504" y="4570"/>
                  </a:lnTo>
                  <a:cubicBezTo>
                    <a:pt x="4704" y="2268"/>
                    <a:pt x="6372" y="367"/>
                    <a:pt x="8273" y="367"/>
                  </a:cubicBezTo>
                  <a:close/>
                  <a:moveTo>
                    <a:pt x="8173" y="0"/>
                  </a:moveTo>
                  <a:cubicBezTo>
                    <a:pt x="6105" y="0"/>
                    <a:pt x="4304" y="2068"/>
                    <a:pt x="4137" y="4570"/>
                  </a:cubicBezTo>
                  <a:lnTo>
                    <a:pt x="168" y="61644"/>
                  </a:lnTo>
                  <a:cubicBezTo>
                    <a:pt x="1" y="64179"/>
                    <a:pt x="1535" y="66214"/>
                    <a:pt x="3603" y="66214"/>
                  </a:cubicBezTo>
                  <a:lnTo>
                    <a:pt x="87297" y="66214"/>
                  </a:lnTo>
                  <a:cubicBezTo>
                    <a:pt x="89398" y="66214"/>
                    <a:pt x="91199" y="64179"/>
                    <a:pt x="91366" y="61644"/>
                  </a:cubicBezTo>
                  <a:lnTo>
                    <a:pt x="95302" y="4570"/>
                  </a:lnTo>
                  <a:cubicBezTo>
                    <a:pt x="95502" y="2068"/>
                    <a:pt x="93968" y="0"/>
                    <a:pt x="919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60"/>
            <p:cNvSpPr/>
            <p:nvPr/>
          </p:nvSpPr>
          <p:spPr>
            <a:xfrm>
              <a:off x="3335050" y="1487350"/>
              <a:ext cx="1736275" cy="1147500"/>
            </a:xfrm>
            <a:custGeom>
              <a:rect b="b" l="l" r="r" t="t"/>
              <a:pathLst>
                <a:path extrusionOk="0" h="45900" w="69451">
                  <a:moveTo>
                    <a:pt x="1068" y="0"/>
                  </a:moveTo>
                  <a:lnTo>
                    <a:pt x="601" y="1434"/>
                  </a:lnTo>
                  <a:lnTo>
                    <a:pt x="1" y="10107"/>
                  </a:lnTo>
                  <a:lnTo>
                    <a:pt x="26119" y="44799"/>
                  </a:lnTo>
                  <a:cubicBezTo>
                    <a:pt x="26586" y="45466"/>
                    <a:pt x="27387" y="45866"/>
                    <a:pt x="28187" y="45900"/>
                  </a:cubicBezTo>
                  <a:cubicBezTo>
                    <a:pt x="29055" y="45866"/>
                    <a:pt x="29889" y="45466"/>
                    <a:pt x="30456" y="44799"/>
                  </a:cubicBezTo>
                  <a:lnTo>
                    <a:pt x="49036" y="23951"/>
                  </a:lnTo>
                  <a:lnTo>
                    <a:pt x="64747" y="44799"/>
                  </a:lnTo>
                  <a:lnTo>
                    <a:pt x="69450" y="39562"/>
                  </a:lnTo>
                  <a:lnTo>
                    <a:pt x="51771" y="16045"/>
                  </a:lnTo>
                  <a:cubicBezTo>
                    <a:pt x="51271" y="15378"/>
                    <a:pt x="50503" y="14977"/>
                    <a:pt x="49669" y="14944"/>
                  </a:cubicBezTo>
                  <a:cubicBezTo>
                    <a:pt x="48802" y="14977"/>
                    <a:pt x="48002" y="15378"/>
                    <a:pt x="47434" y="16045"/>
                  </a:cubicBezTo>
                  <a:lnTo>
                    <a:pt x="28821" y="36893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60"/>
            <p:cNvSpPr/>
            <p:nvPr/>
          </p:nvSpPr>
          <p:spPr>
            <a:xfrm>
              <a:off x="4793600" y="2287075"/>
              <a:ext cx="432000" cy="537925"/>
            </a:xfrm>
            <a:custGeom>
              <a:rect b="b" l="l" r="r" t="t"/>
              <a:pathLst>
                <a:path extrusionOk="0" h="21517" w="17280">
                  <a:moveTo>
                    <a:pt x="14044" y="1"/>
                  </a:moveTo>
                  <a:lnTo>
                    <a:pt x="0" y="15745"/>
                  </a:lnTo>
                  <a:lnTo>
                    <a:pt x="17279" y="21516"/>
                  </a:lnTo>
                  <a:lnTo>
                    <a:pt x="140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60"/>
            <p:cNvSpPr/>
            <p:nvPr/>
          </p:nvSpPr>
          <p:spPr>
            <a:xfrm>
              <a:off x="2259275" y="1683325"/>
              <a:ext cx="260225" cy="630475"/>
            </a:xfrm>
            <a:custGeom>
              <a:rect b="b" l="l" r="r" t="t"/>
              <a:pathLst>
                <a:path extrusionOk="0" h="25219" w="10409">
                  <a:moveTo>
                    <a:pt x="5905" y="0"/>
                  </a:moveTo>
                  <a:cubicBezTo>
                    <a:pt x="4871" y="1868"/>
                    <a:pt x="3937" y="3769"/>
                    <a:pt x="3003" y="5704"/>
                  </a:cubicBezTo>
                  <a:cubicBezTo>
                    <a:pt x="2569" y="6705"/>
                    <a:pt x="2136" y="7672"/>
                    <a:pt x="1702" y="8673"/>
                  </a:cubicBezTo>
                  <a:cubicBezTo>
                    <a:pt x="1302" y="9674"/>
                    <a:pt x="868" y="10674"/>
                    <a:pt x="501" y="11809"/>
                  </a:cubicBezTo>
                  <a:cubicBezTo>
                    <a:pt x="435" y="12075"/>
                    <a:pt x="334" y="12376"/>
                    <a:pt x="234" y="12676"/>
                  </a:cubicBezTo>
                  <a:cubicBezTo>
                    <a:pt x="134" y="13109"/>
                    <a:pt x="68" y="13510"/>
                    <a:pt x="34" y="13943"/>
                  </a:cubicBezTo>
                  <a:cubicBezTo>
                    <a:pt x="1" y="14177"/>
                    <a:pt x="1" y="14410"/>
                    <a:pt x="34" y="14644"/>
                  </a:cubicBezTo>
                  <a:lnTo>
                    <a:pt x="101" y="15144"/>
                  </a:lnTo>
                  <a:cubicBezTo>
                    <a:pt x="134" y="15444"/>
                    <a:pt x="201" y="15745"/>
                    <a:pt x="268" y="16045"/>
                  </a:cubicBezTo>
                  <a:cubicBezTo>
                    <a:pt x="501" y="17179"/>
                    <a:pt x="835" y="18246"/>
                    <a:pt x="1268" y="19347"/>
                  </a:cubicBezTo>
                  <a:cubicBezTo>
                    <a:pt x="2036" y="21382"/>
                    <a:pt x="3003" y="23350"/>
                    <a:pt x="4104" y="25218"/>
                  </a:cubicBezTo>
                  <a:lnTo>
                    <a:pt x="6439" y="24251"/>
                  </a:lnTo>
                  <a:cubicBezTo>
                    <a:pt x="5972" y="22249"/>
                    <a:pt x="5471" y="20215"/>
                    <a:pt x="5105" y="18213"/>
                  </a:cubicBezTo>
                  <a:cubicBezTo>
                    <a:pt x="4904" y="17279"/>
                    <a:pt x="4738" y="16312"/>
                    <a:pt x="4671" y="15344"/>
                  </a:cubicBezTo>
                  <a:lnTo>
                    <a:pt x="4604" y="14711"/>
                  </a:lnTo>
                  <a:lnTo>
                    <a:pt x="4604" y="14410"/>
                  </a:lnTo>
                  <a:lnTo>
                    <a:pt x="4604" y="14310"/>
                  </a:lnTo>
                  <a:cubicBezTo>
                    <a:pt x="4604" y="14329"/>
                    <a:pt x="4606" y="14337"/>
                    <a:pt x="4610" y="14337"/>
                  </a:cubicBezTo>
                  <a:cubicBezTo>
                    <a:pt x="4629" y="14337"/>
                    <a:pt x="4683" y="14173"/>
                    <a:pt x="4738" y="14010"/>
                  </a:cubicBezTo>
                  <a:cubicBezTo>
                    <a:pt x="4804" y="13843"/>
                    <a:pt x="4871" y="13643"/>
                    <a:pt x="4971" y="13410"/>
                  </a:cubicBezTo>
                  <a:cubicBezTo>
                    <a:pt x="5338" y="12542"/>
                    <a:pt x="5772" y="11642"/>
                    <a:pt x="6205" y="10708"/>
                  </a:cubicBezTo>
                  <a:cubicBezTo>
                    <a:pt x="6672" y="9774"/>
                    <a:pt x="7139" y="8840"/>
                    <a:pt x="7606" y="7939"/>
                  </a:cubicBezTo>
                  <a:lnTo>
                    <a:pt x="10408" y="2368"/>
                  </a:lnTo>
                  <a:lnTo>
                    <a:pt x="5905" y="0"/>
                  </a:lnTo>
                  <a:close/>
                </a:path>
              </a:pathLst>
            </a:custGeom>
            <a:solidFill>
              <a:srgbClr val="B6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60"/>
            <p:cNvSpPr/>
            <p:nvPr/>
          </p:nvSpPr>
          <p:spPr>
            <a:xfrm>
              <a:off x="2329325" y="2269575"/>
              <a:ext cx="115125" cy="83400"/>
            </a:xfrm>
            <a:custGeom>
              <a:rect b="b" l="l" r="r" t="t"/>
              <a:pathLst>
                <a:path extrusionOk="0" h="3336" w="4605">
                  <a:moveTo>
                    <a:pt x="1102" y="0"/>
                  </a:moveTo>
                  <a:cubicBezTo>
                    <a:pt x="1" y="1234"/>
                    <a:pt x="735" y="3336"/>
                    <a:pt x="735" y="3336"/>
                  </a:cubicBezTo>
                  <a:lnTo>
                    <a:pt x="4604" y="2969"/>
                  </a:lnTo>
                  <a:lnTo>
                    <a:pt x="3503" y="367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60"/>
            <p:cNvSpPr/>
            <p:nvPr/>
          </p:nvSpPr>
          <p:spPr>
            <a:xfrm>
              <a:off x="2347675" y="2343775"/>
              <a:ext cx="107600" cy="71775"/>
            </a:xfrm>
            <a:custGeom>
              <a:rect b="b" l="l" r="r" t="t"/>
              <a:pathLst>
                <a:path extrusionOk="0" h="2871" w="4304">
                  <a:moveTo>
                    <a:pt x="3870" y="1"/>
                  </a:moveTo>
                  <a:lnTo>
                    <a:pt x="1" y="368"/>
                  </a:lnTo>
                  <a:lnTo>
                    <a:pt x="935" y="2269"/>
                  </a:lnTo>
                  <a:cubicBezTo>
                    <a:pt x="1100" y="2627"/>
                    <a:pt x="1469" y="2871"/>
                    <a:pt x="1874" y="2871"/>
                  </a:cubicBezTo>
                  <a:cubicBezTo>
                    <a:pt x="1960" y="2871"/>
                    <a:pt x="2048" y="2860"/>
                    <a:pt x="2136" y="2836"/>
                  </a:cubicBezTo>
                  <a:lnTo>
                    <a:pt x="3403" y="2503"/>
                  </a:lnTo>
                  <a:cubicBezTo>
                    <a:pt x="3970" y="2369"/>
                    <a:pt x="4304" y="1769"/>
                    <a:pt x="4170" y="1202"/>
                  </a:cubicBezTo>
                  <a:lnTo>
                    <a:pt x="3870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60"/>
            <p:cNvSpPr/>
            <p:nvPr/>
          </p:nvSpPr>
          <p:spPr>
            <a:xfrm>
              <a:off x="2856375" y="1357150"/>
              <a:ext cx="19200" cy="24400"/>
            </a:xfrm>
            <a:custGeom>
              <a:rect b="b" l="l" r="r" t="t"/>
              <a:pathLst>
                <a:path extrusionOk="0" h="976" w="768">
                  <a:moveTo>
                    <a:pt x="458" y="0"/>
                  </a:moveTo>
                  <a:cubicBezTo>
                    <a:pt x="306" y="0"/>
                    <a:pt x="159" y="161"/>
                    <a:pt x="67" y="405"/>
                  </a:cubicBezTo>
                  <a:cubicBezTo>
                    <a:pt x="1" y="672"/>
                    <a:pt x="67" y="905"/>
                    <a:pt x="234" y="972"/>
                  </a:cubicBezTo>
                  <a:cubicBezTo>
                    <a:pt x="248" y="975"/>
                    <a:pt x="263" y="976"/>
                    <a:pt x="277" y="976"/>
                  </a:cubicBezTo>
                  <a:cubicBezTo>
                    <a:pt x="434" y="976"/>
                    <a:pt x="607" y="816"/>
                    <a:pt x="668" y="571"/>
                  </a:cubicBezTo>
                  <a:cubicBezTo>
                    <a:pt x="768" y="305"/>
                    <a:pt x="668" y="71"/>
                    <a:pt x="501" y="4"/>
                  </a:cubicBezTo>
                  <a:cubicBezTo>
                    <a:pt x="487" y="2"/>
                    <a:pt x="473" y="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60"/>
            <p:cNvSpPr/>
            <p:nvPr/>
          </p:nvSpPr>
          <p:spPr>
            <a:xfrm>
              <a:off x="2840525" y="1379775"/>
              <a:ext cx="32550" cy="67375"/>
            </a:xfrm>
            <a:custGeom>
              <a:rect b="b" l="l" r="r" t="t"/>
              <a:pathLst>
                <a:path extrusionOk="0" h="2695" w="1302">
                  <a:moveTo>
                    <a:pt x="701" y="0"/>
                  </a:moveTo>
                  <a:lnTo>
                    <a:pt x="1" y="2468"/>
                  </a:lnTo>
                  <a:cubicBezTo>
                    <a:pt x="229" y="2614"/>
                    <a:pt x="509" y="2695"/>
                    <a:pt x="793" y="2695"/>
                  </a:cubicBezTo>
                  <a:cubicBezTo>
                    <a:pt x="965" y="2695"/>
                    <a:pt x="1138" y="2665"/>
                    <a:pt x="1302" y="2602"/>
                  </a:cubicBezTo>
                  <a:cubicBezTo>
                    <a:pt x="968" y="1768"/>
                    <a:pt x="768" y="901"/>
                    <a:pt x="701" y="0"/>
                  </a:cubicBezTo>
                  <a:close/>
                </a:path>
              </a:pathLst>
            </a:custGeom>
            <a:solidFill>
              <a:srgbClr val="A02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60"/>
            <p:cNvSpPr/>
            <p:nvPr/>
          </p:nvSpPr>
          <p:spPr>
            <a:xfrm>
              <a:off x="2853825" y="1312000"/>
              <a:ext cx="38425" cy="23600"/>
            </a:xfrm>
            <a:custGeom>
              <a:rect b="b" l="l" r="r" t="t"/>
              <a:pathLst>
                <a:path extrusionOk="0" h="944" w="1537">
                  <a:moveTo>
                    <a:pt x="208" y="0"/>
                  </a:moveTo>
                  <a:cubicBezTo>
                    <a:pt x="104" y="0"/>
                    <a:pt x="1" y="106"/>
                    <a:pt x="69" y="243"/>
                  </a:cubicBezTo>
                  <a:cubicBezTo>
                    <a:pt x="336" y="676"/>
                    <a:pt x="803" y="943"/>
                    <a:pt x="1303" y="943"/>
                  </a:cubicBezTo>
                  <a:cubicBezTo>
                    <a:pt x="1470" y="943"/>
                    <a:pt x="1537" y="810"/>
                    <a:pt x="1437" y="676"/>
                  </a:cubicBezTo>
                  <a:cubicBezTo>
                    <a:pt x="1437" y="643"/>
                    <a:pt x="1370" y="643"/>
                    <a:pt x="1337" y="643"/>
                  </a:cubicBezTo>
                  <a:cubicBezTo>
                    <a:pt x="937" y="610"/>
                    <a:pt x="570" y="409"/>
                    <a:pt x="336" y="76"/>
                  </a:cubicBezTo>
                  <a:cubicBezTo>
                    <a:pt x="304" y="23"/>
                    <a:pt x="256" y="0"/>
                    <a:pt x="2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60"/>
            <p:cNvSpPr/>
            <p:nvPr/>
          </p:nvSpPr>
          <p:spPr>
            <a:xfrm>
              <a:off x="2605375" y="1423500"/>
              <a:ext cx="258525" cy="236500"/>
            </a:xfrm>
            <a:custGeom>
              <a:rect b="b" l="l" r="r" t="t"/>
              <a:pathLst>
                <a:path extrusionOk="0" h="9460" w="10341">
                  <a:moveTo>
                    <a:pt x="1723" y="0"/>
                  </a:moveTo>
                  <a:cubicBezTo>
                    <a:pt x="1362" y="0"/>
                    <a:pt x="1049" y="330"/>
                    <a:pt x="1101" y="719"/>
                  </a:cubicBezTo>
                  <a:cubicBezTo>
                    <a:pt x="1434" y="2988"/>
                    <a:pt x="1434" y="5590"/>
                    <a:pt x="0" y="6957"/>
                  </a:cubicBezTo>
                  <a:cubicBezTo>
                    <a:pt x="0" y="6957"/>
                    <a:pt x="701" y="9459"/>
                    <a:pt x="5304" y="9459"/>
                  </a:cubicBezTo>
                  <a:cubicBezTo>
                    <a:pt x="10341" y="9459"/>
                    <a:pt x="7706" y="7257"/>
                    <a:pt x="7706" y="7257"/>
                  </a:cubicBezTo>
                  <a:cubicBezTo>
                    <a:pt x="5604" y="6590"/>
                    <a:pt x="5571" y="4222"/>
                    <a:pt x="6038" y="2287"/>
                  </a:cubicBezTo>
                  <a:lnTo>
                    <a:pt x="2035" y="86"/>
                  </a:lnTo>
                  <a:cubicBezTo>
                    <a:pt x="1932" y="27"/>
                    <a:pt x="1825" y="0"/>
                    <a:pt x="1723" y="0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60"/>
            <p:cNvSpPr/>
            <p:nvPr/>
          </p:nvSpPr>
          <p:spPr>
            <a:xfrm>
              <a:off x="2550325" y="1567800"/>
              <a:ext cx="291075" cy="70500"/>
            </a:xfrm>
            <a:custGeom>
              <a:rect b="b" l="l" r="r" t="t"/>
              <a:pathLst>
                <a:path extrusionOk="0" h="2820" w="11643">
                  <a:moveTo>
                    <a:pt x="8453" y="0"/>
                  </a:moveTo>
                  <a:cubicBezTo>
                    <a:pt x="7712" y="0"/>
                    <a:pt x="6882" y="106"/>
                    <a:pt x="6038" y="285"/>
                  </a:cubicBezTo>
                  <a:cubicBezTo>
                    <a:pt x="5590" y="374"/>
                    <a:pt x="5145" y="408"/>
                    <a:pt x="4713" y="408"/>
                  </a:cubicBezTo>
                  <a:cubicBezTo>
                    <a:pt x="3343" y="408"/>
                    <a:pt x="2105" y="66"/>
                    <a:pt x="1328" y="66"/>
                  </a:cubicBezTo>
                  <a:cubicBezTo>
                    <a:pt x="1164" y="66"/>
                    <a:pt x="1021" y="81"/>
                    <a:pt x="901" y="118"/>
                  </a:cubicBezTo>
                  <a:cubicBezTo>
                    <a:pt x="1" y="418"/>
                    <a:pt x="434" y="1719"/>
                    <a:pt x="868" y="2786"/>
                  </a:cubicBezTo>
                  <a:lnTo>
                    <a:pt x="11575" y="2820"/>
                  </a:lnTo>
                  <a:cubicBezTo>
                    <a:pt x="11642" y="2153"/>
                    <a:pt x="11442" y="1485"/>
                    <a:pt x="11042" y="952"/>
                  </a:cubicBezTo>
                  <a:cubicBezTo>
                    <a:pt x="10610" y="273"/>
                    <a:pt x="9645" y="0"/>
                    <a:pt x="84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60"/>
            <p:cNvSpPr/>
            <p:nvPr/>
          </p:nvSpPr>
          <p:spPr>
            <a:xfrm>
              <a:off x="2863050" y="4474875"/>
              <a:ext cx="53400" cy="20475"/>
            </a:xfrm>
            <a:custGeom>
              <a:rect b="b" l="l" r="r" t="t"/>
              <a:pathLst>
                <a:path extrusionOk="0" h="819" w="2136">
                  <a:moveTo>
                    <a:pt x="1768" y="151"/>
                  </a:moveTo>
                  <a:cubicBezTo>
                    <a:pt x="1835" y="185"/>
                    <a:pt x="1868" y="218"/>
                    <a:pt x="1935" y="285"/>
                  </a:cubicBezTo>
                  <a:cubicBezTo>
                    <a:pt x="1969" y="385"/>
                    <a:pt x="1969" y="418"/>
                    <a:pt x="1935" y="452"/>
                  </a:cubicBezTo>
                  <a:cubicBezTo>
                    <a:pt x="1834" y="593"/>
                    <a:pt x="1478" y="649"/>
                    <a:pt x="1079" y="649"/>
                  </a:cubicBezTo>
                  <a:cubicBezTo>
                    <a:pt x="818" y="649"/>
                    <a:pt x="538" y="625"/>
                    <a:pt x="301" y="585"/>
                  </a:cubicBezTo>
                  <a:cubicBezTo>
                    <a:pt x="701" y="352"/>
                    <a:pt x="1135" y="218"/>
                    <a:pt x="1602" y="151"/>
                  </a:cubicBezTo>
                  <a:close/>
                  <a:moveTo>
                    <a:pt x="1634" y="0"/>
                  </a:moveTo>
                  <a:cubicBezTo>
                    <a:pt x="1032" y="0"/>
                    <a:pt x="64" y="555"/>
                    <a:pt x="34" y="585"/>
                  </a:cubicBezTo>
                  <a:cubicBezTo>
                    <a:pt x="0" y="585"/>
                    <a:pt x="0" y="618"/>
                    <a:pt x="0" y="652"/>
                  </a:cubicBezTo>
                  <a:cubicBezTo>
                    <a:pt x="0" y="685"/>
                    <a:pt x="34" y="718"/>
                    <a:pt x="67" y="718"/>
                  </a:cubicBezTo>
                  <a:cubicBezTo>
                    <a:pt x="401" y="785"/>
                    <a:pt x="734" y="819"/>
                    <a:pt x="1068" y="819"/>
                  </a:cubicBezTo>
                  <a:cubicBezTo>
                    <a:pt x="1502" y="819"/>
                    <a:pt x="1902" y="752"/>
                    <a:pt x="2069" y="552"/>
                  </a:cubicBezTo>
                  <a:cubicBezTo>
                    <a:pt x="2135" y="452"/>
                    <a:pt x="2135" y="318"/>
                    <a:pt x="2069" y="218"/>
                  </a:cubicBezTo>
                  <a:cubicBezTo>
                    <a:pt x="2002" y="118"/>
                    <a:pt x="1935" y="51"/>
                    <a:pt x="1802" y="18"/>
                  </a:cubicBezTo>
                  <a:cubicBezTo>
                    <a:pt x="1750" y="6"/>
                    <a:pt x="1694" y="0"/>
                    <a:pt x="16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60"/>
            <p:cNvSpPr/>
            <p:nvPr/>
          </p:nvSpPr>
          <p:spPr>
            <a:xfrm>
              <a:off x="2862225" y="4455075"/>
              <a:ext cx="33375" cy="37775"/>
            </a:xfrm>
            <a:custGeom>
              <a:rect b="b" l="l" r="r" t="t"/>
              <a:pathLst>
                <a:path extrusionOk="0" h="1511" w="1335">
                  <a:moveTo>
                    <a:pt x="934" y="143"/>
                  </a:moveTo>
                  <a:cubicBezTo>
                    <a:pt x="1101" y="143"/>
                    <a:pt x="1101" y="210"/>
                    <a:pt x="1101" y="243"/>
                  </a:cubicBezTo>
                  <a:cubicBezTo>
                    <a:pt x="1134" y="476"/>
                    <a:pt x="601" y="1043"/>
                    <a:pt x="200" y="1310"/>
                  </a:cubicBezTo>
                  <a:cubicBezTo>
                    <a:pt x="234" y="910"/>
                    <a:pt x="367" y="543"/>
                    <a:pt x="601" y="243"/>
                  </a:cubicBezTo>
                  <a:cubicBezTo>
                    <a:pt x="701" y="176"/>
                    <a:pt x="801" y="143"/>
                    <a:pt x="901" y="143"/>
                  </a:cubicBezTo>
                  <a:close/>
                  <a:moveTo>
                    <a:pt x="879" y="1"/>
                  </a:moveTo>
                  <a:cubicBezTo>
                    <a:pt x="744" y="1"/>
                    <a:pt x="616" y="61"/>
                    <a:pt x="534" y="143"/>
                  </a:cubicBezTo>
                  <a:cubicBezTo>
                    <a:pt x="100" y="476"/>
                    <a:pt x="33" y="1377"/>
                    <a:pt x="0" y="1444"/>
                  </a:cubicBezTo>
                  <a:cubicBezTo>
                    <a:pt x="0" y="1444"/>
                    <a:pt x="33" y="1477"/>
                    <a:pt x="33" y="1510"/>
                  </a:cubicBezTo>
                  <a:lnTo>
                    <a:pt x="134" y="1510"/>
                  </a:lnTo>
                  <a:cubicBezTo>
                    <a:pt x="534" y="1344"/>
                    <a:pt x="1334" y="610"/>
                    <a:pt x="1268" y="210"/>
                  </a:cubicBezTo>
                  <a:cubicBezTo>
                    <a:pt x="1268" y="143"/>
                    <a:pt x="1168" y="9"/>
                    <a:pt x="967" y="9"/>
                  </a:cubicBezTo>
                  <a:cubicBezTo>
                    <a:pt x="938" y="4"/>
                    <a:pt x="908" y="1"/>
                    <a:pt x="8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60"/>
            <p:cNvSpPr/>
            <p:nvPr/>
          </p:nvSpPr>
          <p:spPr>
            <a:xfrm>
              <a:off x="2770475" y="4296025"/>
              <a:ext cx="93425" cy="195150"/>
            </a:xfrm>
            <a:custGeom>
              <a:rect b="b" l="l" r="r" t="t"/>
              <a:pathLst>
                <a:path extrusionOk="0" h="7806" w="3737">
                  <a:moveTo>
                    <a:pt x="368" y="0"/>
                  </a:moveTo>
                  <a:lnTo>
                    <a:pt x="1" y="7806"/>
                  </a:lnTo>
                  <a:lnTo>
                    <a:pt x="3370" y="7806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60"/>
            <p:cNvSpPr/>
            <p:nvPr/>
          </p:nvSpPr>
          <p:spPr>
            <a:xfrm>
              <a:off x="2738800" y="4481150"/>
              <a:ext cx="296075" cy="95925"/>
            </a:xfrm>
            <a:custGeom>
              <a:rect b="b" l="l" r="r" t="t"/>
              <a:pathLst>
                <a:path extrusionOk="0" h="3837" w="11843">
                  <a:moveTo>
                    <a:pt x="1001" y="0"/>
                  </a:moveTo>
                  <a:cubicBezTo>
                    <a:pt x="868" y="0"/>
                    <a:pt x="734" y="101"/>
                    <a:pt x="701" y="234"/>
                  </a:cubicBezTo>
                  <a:lnTo>
                    <a:pt x="67" y="3236"/>
                  </a:lnTo>
                  <a:cubicBezTo>
                    <a:pt x="0" y="3536"/>
                    <a:pt x="267" y="3837"/>
                    <a:pt x="567" y="3837"/>
                  </a:cubicBezTo>
                  <a:cubicBezTo>
                    <a:pt x="1902" y="3803"/>
                    <a:pt x="3803" y="3737"/>
                    <a:pt x="5471" y="3737"/>
                  </a:cubicBezTo>
                  <a:cubicBezTo>
                    <a:pt x="7439" y="3737"/>
                    <a:pt x="7806" y="3837"/>
                    <a:pt x="10107" y="3837"/>
                  </a:cubicBezTo>
                  <a:cubicBezTo>
                    <a:pt x="11475" y="3837"/>
                    <a:pt x="11842" y="2436"/>
                    <a:pt x="11275" y="2302"/>
                  </a:cubicBezTo>
                  <a:cubicBezTo>
                    <a:pt x="8640" y="1735"/>
                    <a:pt x="7772" y="1668"/>
                    <a:pt x="5471" y="267"/>
                  </a:cubicBezTo>
                  <a:cubicBezTo>
                    <a:pt x="5237" y="101"/>
                    <a:pt x="4970" y="0"/>
                    <a:pt x="46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60"/>
            <p:cNvSpPr/>
            <p:nvPr/>
          </p:nvSpPr>
          <p:spPr>
            <a:xfrm>
              <a:off x="2316000" y="1608125"/>
              <a:ext cx="264150" cy="348750"/>
            </a:xfrm>
            <a:custGeom>
              <a:rect b="b" l="l" r="r" t="t"/>
              <a:pathLst>
                <a:path extrusionOk="0" h="13950" w="10566">
                  <a:moveTo>
                    <a:pt x="7630" y="0"/>
                  </a:moveTo>
                  <a:cubicBezTo>
                    <a:pt x="7425" y="0"/>
                    <a:pt x="7206" y="24"/>
                    <a:pt x="6972" y="73"/>
                  </a:cubicBezTo>
                  <a:cubicBezTo>
                    <a:pt x="1902" y="1173"/>
                    <a:pt x="0" y="9179"/>
                    <a:pt x="0" y="9179"/>
                  </a:cubicBezTo>
                  <a:lnTo>
                    <a:pt x="5738" y="13949"/>
                  </a:lnTo>
                  <a:cubicBezTo>
                    <a:pt x="7639" y="12315"/>
                    <a:pt x="8973" y="10146"/>
                    <a:pt x="9607" y="7711"/>
                  </a:cubicBezTo>
                  <a:cubicBezTo>
                    <a:pt x="10566" y="3784"/>
                    <a:pt x="10234" y="0"/>
                    <a:pt x="76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60"/>
            <p:cNvSpPr/>
            <p:nvPr/>
          </p:nvSpPr>
          <p:spPr>
            <a:xfrm>
              <a:off x="2451925" y="1764200"/>
              <a:ext cx="107600" cy="192675"/>
            </a:xfrm>
            <a:custGeom>
              <a:rect b="b" l="l" r="r" t="t"/>
              <a:pathLst>
                <a:path extrusionOk="0" h="7707" w="4304">
                  <a:moveTo>
                    <a:pt x="2902" y="1"/>
                  </a:moveTo>
                  <a:cubicBezTo>
                    <a:pt x="1201" y="1702"/>
                    <a:pt x="100" y="4804"/>
                    <a:pt x="0" y="7473"/>
                  </a:cubicBezTo>
                  <a:lnTo>
                    <a:pt x="301" y="7706"/>
                  </a:lnTo>
                  <a:cubicBezTo>
                    <a:pt x="2202" y="6072"/>
                    <a:pt x="3536" y="3903"/>
                    <a:pt x="4170" y="1468"/>
                  </a:cubicBezTo>
                  <a:cubicBezTo>
                    <a:pt x="4203" y="1202"/>
                    <a:pt x="4270" y="968"/>
                    <a:pt x="4303" y="701"/>
                  </a:cubicBezTo>
                  <a:lnTo>
                    <a:pt x="29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60"/>
            <p:cNvSpPr/>
            <p:nvPr/>
          </p:nvSpPr>
          <p:spPr>
            <a:xfrm>
              <a:off x="2458600" y="1594300"/>
              <a:ext cx="527900" cy="754525"/>
            </a:xfrm>
            <a:custGeom>
              <a:rect b="b" l="l" r="r" t="t"/>
              <a:pathLst>
                <a:path extrusionOk="0" h="30181" w="21116">
                  <a:moveTo>
                    <a:pt x="9695" y="0"/>
                  </a:moveTo>
                  <a:cubicBezTo>
                    <a:pt x="8415" y="0"/>
                    <a:pt x="7139" y="42"/>
                    <a:pt x="5871" y="125"/>
                  </a:cubicBezTo>
                  <a:cubicBezTo>
                    <a:pt x="4370" y="192"/>
                    <a:pt x="2902" y="359"/>
                    <a:pt x="1435" y="592"/>
                  </a:cubicBezTo>
                  <a:cubicBezTo>
                    <a:pt x="567" y="726"/>
                    <a:pt x="0" y="1560"/>
                    <a:pt x="167" y="2394"/>
                  </a:cubicBezTo>
                  <a:cubicBezTo>
                    <a:pt x="2569" y="14936"/>
                    <a:pt x="1134" y="27512"/>
                    <a:pt x="1301" y="30180"/>
                  </a:cubicBezTo>
                  <a:lnTo>
                    <a:pt x="19314" y="30180"/>
                  </a:lnTo>
                  <a:cubicBezTo>
                    <a:pt x="21115" y="15370"/>
                    <a:pt x="20582" y="7897"/>
                    <a:pt x="19848" y="4262"/>
                  </a:cubicBezTo>
                  <a:cubicBezTo>
                    <a:pt x="19447" y="2293"/>
                    <a:pt x="17913" y="792"/>
                    <a:pt x="15945" y="425"/>
                  </a:cubicBezTo>
                  <a:cubicBezTo>
                    <a:pt x="15211" y="325"/>
                    <a:pt x="14377" y="192"/>
                    <a:pt x="13543" y="125"/>
                  </a:cubicBezTo>
                  <a:cubicBezTo>
                    <a:pt x="12259" y="42"/>
                    <a:pt x="10975" y="0"/>
                    <a:pt x="96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60"/>
            <p:cNvSpPr/>
            <p:nvPr/>
          </p:nvSpPr>
          <p:spPr>
            <a:xfrm>
              <a:off x="2882225" y="1846775"/>
              <a:ext cx="91750" cy="158450"/>
            </a:xfrm>
            <a:custGeom>
              <a:rect b="b" l="l" r="r" t="t"/>
              <a:pathLst>
                <a:path extrusionOk="0" h="6338" w="3670">
                  <a:moveTo>
                    <a:pt x="1202" y="0"/>
                  </a:moveTo>
                  <a:lnTo>
                    <a:pt x="1" y="1534"/>
                  </a:lnTo>
                  <a:cubicBezTo>
                    <a:pt x="468" y="3769"/>
                    <a:pt x="1535" y="5804"/>
                    <a:pt x="3537" y="6338"/>
                  </a:cubicBezTo>
                  <a:cubicBezTo>
                    <a:pt x="3670" y="3036"/>
                    <a:pt x="3537" y="767"/>
                    <a:pt x="1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60"/>
            <p:cNvSpPr/>
            <p:nvPr/>
          </p:nvSpPr>
          <p:spPr>
            <a:xfrm>
              <a:off x="2774650" y="4296025"/>
              <a:ext cx="89250" cy="100925"/>
            </a:xfrm>
            <a:custGeom>
              <a:rect b="b" l="l" r="r" t="t"/>
              <a:pathLst>
                <a:path extrusionOk="0" h="4037" w="3570">
                  <a:moveTo>
                    <a:pt x="201" y="0"/>
                  </a:moveTo>
                  <a:lnTo>
                    <a:pt x="1" y="4036"/>
                  </a:lnTo>
                  <a:lnTo>
                    <a:pt x="3370" y="4036"/>
                  </a:lnTo>
                  <a:lnTo>
                    <a:pt x="3570" y="0"/>
                  </a:lnTo>
                  <a:close/>
                </a:path>
              </a:pathLst>
            </a:custGeom>
            <a:solidFill>
              <a:srgbClr val="7830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60"/>
            <p:cNvSpPr/>
            <p:nvPr/>
          </p:nvSpPr>
          <p:spPr>
            <a:xfrm>
              <a:off x="2612875" y="1197800"/>
              <a:ext cx="283550" cy="329000"/>
            </a:xfrm>
            <a:custGeom>
              <a:rect b="b" l="l" r="r" t="t"/>
              <a:pathLst>
                <a:path extrusionOk="0" h="13160" w="11342">
                  <a:moveTo>
                    <a:pt x="5736" y="1"/>
                  </a:moveTo>
                  <a:cubicBezTo>
                    <a:pt x="3713" y="1"/>
                    <a:pt x="1771" y="1361"/>
                    <a:pt x="1301" y="3576"/>
                  </a:cubicBezTo>
                  <a:cubicBezTo>
                    <a:pt x="601" y="6845"/>
                    <a:pt x="0" y="8713"/>
                    <a:pt x="1134" y="10848"/>
                  </a:cubicBezTo>
                  <a:cubicBezTo>
                    <a:pt x="1962" y="12423"/>
                    <a:pt x="3422" y="13160"/>
                    <a:pt x="4895" y="13160"/>
                  </a:cubicBezTo>
                  <a:cubicBezTo>
                    <a:pt x="6448" y="13160"/>
                    <a:pt x="8017" y="12339"/>
                    <a:pt x="8873" y="10815"/>
                  </a:cubicBezTo>
                  <a:cubicBezTo>
                    <a:pt x="10408" y="8146"/>
                    <a:pt x="11342" y="3276"/>
                    <a:pt x="8606" y="1041"/>
                  </a:cubicBezTo>
                  <a:cubicBezTo>
                    <a:pt x="7739" y="328"/>
                    <a:pt x="6728" y="1"/>
                    <a:pt x="5736" y="1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60"/>
            <p:cNvSpPr/>
            <p:nvPr/>
          </p:nvSpPr>
          <p:spPr>
            <a:xfrm>
              <a:off x="2536975" y="1114200"/>
              <a:ext cx="416350" cy="385675"/>
            </a:xfrm>
            <a:custGeom>
              <a:rect b="b" l="l" r="r" t="t"/>
              <a:pathLst>
                <a:path extrusionOk="0" h="15427" w="16654">
                  <a:moveTo>
                    <a:pt x="7832" y="1"/>
                  </a:moveTo>
                  <a:cubicBezTo>
                    <a:pt x="6142" y="1"/>
                    <a:pt x="4481" y="1232"/>
                    <a:pt x="4170" y="2617"/>
                  </a:cubicBezTo>
                  <a:cubicBezTo>
                    <a:pt x="3869" y="2517"/>
                    <a:pt x="3546" y="2449"/>
                    <a:pt x="3220" y="2449"/>
                  </a:cubicBezTo>
                  <a:cubicBezTo>
                    <a:pt x="2465" y="2449"/>
                    <a:pt x="1694" y="2810"/>
                    <a:pt x="1135" y="3952"/>
                  </a:cubicBezTo>
                  <a:cubicBezTo>
                    <a:pt x="1" y="6287"/>
                    <a:pt x="2436" y="7654"/>
                    <a:pt x="2136" y="10223"/>
                  </a:cubicBezTo>
                  <a:cubicBezTo>
                    <a:pt x="1837" y="12775"/>
                    <a:pt x="2824" y="15427"/>
                    <a:pt x="6372" y="15427"/>
                  </a:cubicBezTo>
                  <a:cubicBezTo>
                    <a:pt x="6394" y="15427"/>
                    <a:pt x="6416" y="15427"/>
                    <a:pt x="6439" y="15426"/>
                  </a:cubicBezTo>
                  <a:cubicBezTo>
                    <a:pt x="8540" y="15393"/>
                    <a:pt x="10141" y="13158"/>
                    <a:pt x="11175" y="11057"/>
                  </a:cubicBezTo>
                  <a:cubicBezTo>
                    <a:pt x="11276" y="10823"/>
                    <a:pt x="12310" y="10590"/>
                    <a:pt x="12410" y="10356"/>
                  </a:cubicBezTo>
                  <a:cubicBezTo>
                    <a:pt x="12777" y="9656"/>
                    <a:pt x="12743" y="8788"/>
                    <a:pt x="12343" y="8088"/>
                  </a:cubicBezTo>
                  <a:cubicBezTo>
                    <a:pt x="16654" y="6509"/>
                    <a:pt x="16047" y="2665"/>
                    <a:pt x="15400" y="2665"/>
                  </a:cubicBezTo>
                  <a:cubicBezTo>
                    <a:pt x="15336" y="2665"/>
                    <a:pt x="15272" y="2703"/>
                    <a:pt x="15212" y="2784"/>
                  </a:cubicBezTo>
                  <a:cubicBezTo>
                    <a:pt x="15069" y="2977"/>
                    <a:pt x="14834" y="3063"/>
                    <a:pt x="14533" y="3063"/>
                  </a:cubicBezTo>
                  <a:cubicBezTo>
                    <a:pt x="13428" y="3063"/>
                    <a:pt x="11426" y="1907"/>
                    <a:pt x="9774" y="649"/>
                  </a:cubicBezTo>
                  <a:cubicBezTo>
                    <a:pt x="9178" y="194"/>
                    <a:pt x="8503" y="1"/>
                    <a:pt x="78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60"/>
            <p:cNvSpPr/>
            <p:nvPr/>
          </p:nvSpPr>
          <p:spPr>
            <a:xfrm>
              <a:off x="2612025" y="1105400"/>
              <a:ext cx="40075" cy="101775"/>
            </a:xfrm>
            <a:custGeom>
              <a:rect b="b" l="l" r="r" t="t"/>
              <a:pathLst>
                <a:path extrusionOk="0" h="4071" w="1603">
                  <a:moveTo>
                    <a:pt x="1035" y="1"/>
                  </a:moveTo>
                  <a:lnTo>
                    <a:pt x="1035" y="1"/>
                  </a:lnTo>
                  <a:cubicBezTo>
                    <a:pt x="1" y="3103"/>
                    <a:pt x="1602" y="4070"/>
                    <a:pt x="1602" y="4070"/>
                  </a:cubicBezTo>
                  <a:lnTo>
                    <a:pt x="10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60"/>
            <p:cNvSpPr/>
            <p:nvPr/>
          </p:nvSpPr>
          <p:spPr>
            <a:xfrm>
              <a:off x="2767150" y="1333050"/>
              <a:ext cx="66725" cy="103150"/>
            </a:xfrm>
            <a:custGeom>
              <a:rect b="b" l="l" r="r" t="t"/>
              <a:pathLst>
                <a:path extrusionOk="0" h="4126" w="2669">
                  <a:moveTo>
                    <a:pt x="1179" y="1"/>
                  </a:moveTo>
                  <a:cubicBezTo>
                    <a:pt x="642" y="1"/>
                    <a:pt x="195" y="492"/>
                    <a:pt x="100" y="1202"/>
                  </a:cubicBezTo>
                  <a:cubicBezTo>
                    <a:pt x="0" y="2036"/>
                    <a:pt x="201" y="2870"/>
                    <a:pt x="601" y="3570"/>
                  </a:cubicBezTo>
                  <a:cubicBezTo>
                    <a:pt x="835" y="3956"/>
                    <a:pt x="1121" y="4126"/>
                    <a:pt x="1397" y="4126"/>
                  </a:cubicBezTo>
                  <a:cubicBezTo>
                    <a:pt x="1788" y="4126"/>
                    <a:pt x="2159" y="3785"/>
                    <a:pt x="2335" y="3237"/>
                  </a:cubicBezTo>
                  <a:cubicBezTo>
                    <a:pt x="2636" y="2403"/>
                    <a:pt x="2669" y="902"/>
                    <a:pt x="1868" y="268"/>
                  </a:cubicBezTo>
                  <a:cubicBezTo>
                    <a:pt x="1635" y="83"/>
                    <a:pt x="1400" y="1"/>
                    <a:pt x="1179" y="1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60"/>
            <p:cNvSpPr/>
            <p:nvPr/>
          </p:nvSpPr>
          <p:spPr>
            <a:xfrm>
              <a:off x="2198400" y="4271825"/>
              <a:ext cx="134300" cy="210175"/>
            </a:xfrm>
            <a:custGeom>
              <a:rect b="b" l="l" r="r" t="t"/>
              <a:pathLst>
                <a:path extrusionOk="0" h="8407" w="5372">
                  <a:moveTo>
                    <a:pt x="2136" y="1"/>
                  </a:moveTo>
                  <a:lnTo>
                    <a:pt x="1" y="7606"/>
                  </a:lnTo>
                  <a:lnTo>
                    <a:pt x="3236" y="8407"/>
                  </a:lnTo>
                  <a:lnTo>
                    <a:pt x="5371" y="801"/>
                  </a:lnTo>
                  <a:lnTo>
                    <a:pt x="2136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60"/>
            <p:cNvSpPr/>
            <p:nvPr/>
          </p:nvSpPr>
          <p:spPr>
            <a:xfrm>
              <a:off x="2290975" y="4467425"/>
              <a:ext cx="53400" cy="19800"/>
            </a:xfrm>
            <a:custGeom>
              <a:rect b="b" l="l" r="r" t="t"/>
              <a:pathLst>
                <a:path extrusionOk="0" h="792" w="2136">
                  <a:moveTo>
                    <a:pt x="1404" y="174"/>
                  </a:moveTo>
                  <a:cubicBezTo>
                    <a:pt x="1480" y="174"/>
                    <a:pt x="1557" y="177"/>
                    <a:pt x="1635" y="183"/>
                  </a:cubicBezTo>
                  <a:cubicBezTo>
                    <a:pt x="1668" y="183"/>
                    <a:pt x="1735" y="183"/>
                    <a:pt x="1768" y="216"/>
                  </a:cubicBezTo>
                  <a:cubicBezTo>
                    <a:pt x="1835" y="249"/>
                    <a:pt x="1902" y="283"/>
                    <a:pt x="1935" y="349"/>
                  </a:cubicBezTo>
                  <a:cubicBezTo>
                    <a:pt x="1969" y="483"/>
                    <a:pt x="1969" y="516"/>
                    <a:pt x="1935" y="549"/>
                  </a:cubicBezTo>
                  <a:cubicBezTo>
                    <a:pt x="1882" y="602"/>
                    <a:pt x="1763" y="625"/>
                    <a:pt x="1603" y="625"/>
                  </a:cubicBezTo>
                  <a:cubicBezTo>
                    <a:pt x="1260" y="625"/>
                    <a:pt x="734" y="519"/>
                    <a:pt x="301" y="383"/>
                  </a:cubicBezTo>
                  <a:cubicBezTo>
                    <a:pt x="662" y="244"/>
                    <a:pt x="1023" y="174"/>
                    <a:pt x="1404" y="174"/>
                  </a:cubicBezTo>
                  <a:close/>
                  <a:moveTo>
                    <a:pt x="1391" y="0"/>
                  </a:moveTo>
                  <a:cubicBezTo>
                    <a:pt x="807" y="0"/>
                    <a:pt x="86" y="290"/>
                    <a:pt x="34" y="316"/>
                  </a:cubicBezTo>
                  <a:cubicBezTo>
                    <a:pt x="0" y="316"/>
                    <a:pt x="0" y="349"/>
                    <a:pt x="0" y="383"/>
                  </a:cubicBezTo>
                  <a:cubicBezTo>
                    <a:pt x="0" y="416"/>
                    <a:pt x="34" y="449"/>
                    <a:pt x="67" y="449"/>
                  </a:cubicBezTo>
                  <a:cubicBezTo>
                    <a:pt x="401" y="583"/>
                    <a:pt x="734" y="683"/>
                    <a:pt x="1068" y="750"/>
                  </a:cubicBezTo>
                  <a:cubicBezTo>
                    <a:pt x="1236" y="775"/>
                    <a:pt x="1399" y="791"/>
                    <a:pt x="1545" y="791"/>
                  </a:cubicBezTo>
                  <a:cubicBezTo>
                    <a:pt x="1777" y="791"/>
                    <a:pt x="1966" y="752"/>
                    <a:pt x="2069" y="650"/>
                  </a:cubicBezTo>
                  <a:cubicBezTo>
                    <a:pt x="2135" y="549"/>
                    <a:pt x="2135" y="416"/>
                    <a:pt x="2069" y="316"/>
                  </a:cubicBezTo>
                  <a:cubicBezTo>
                    <a:pt x="2002" y="183"/>
                    <a:pt x="1935" y="116"/>
                    <a:pt x="1835" y="82"/>
                  </a:cubicBezTo>
                  <a:cubicBezTo>
                    <a:pt x="1710" y="24"/>
                    <a:pt x="1556" y="0"/>
                    <a:pt x="13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60"/>
            <p:cNvSpPr/>
            <p:nvPr/>
          </p:nvSpPr>
          <p:spPr>
            <a:xfrm>
              <a:off x="2291800" y="4443950"/>
              <a:ext cx="32550" cy="35550"/>
            </a:xfrm>
            <a:custGeom>
              <a:rect b="b" l="l" r="r" t="t"/>
              <a:pathLst>
                <a:path extrusionOk="0" h="1422" w="1302">
                  <a:moveTo>
                    <a:pt x="935" y="154"/>
                  </a:moveTo>
                  <a:cubicBezTo>
                    <a:pt x="1068" y="188"/>
                    <a:pt x="1068" y="254"/>
                    <a:pt x="1068" y="254"/>
                  </a:cubicBezTo>
                  <a:cubicBezTo>
                    <a:pt x="1102" y="521"/>
                    <a:pt x="568" y="988"/>
                    <a:pt x="134" y="1188"/>
                  </a:cubicBezTo>
                  <a:cubicBezTo>
                    <a:pt x="168" y="821"/>
                    <a:pt x="334" y="454"/>
                    <a:pt x="601" y="188"/>
                  </a:cubicBezTo>
                  <a:cubicBezTo>
                    <a:pt x="701" y="154"/>
                    <a:pt x="801" y="154"/>
                    <a:pt x="901" y="154"/>
                  </a:cubicBezTo>
                  <a:close/>
                  <a:moveTo>
                    <a:pt x="797" y="1"/>
                  </a:moveTo>
                  <a:cubicBezTo>
                    <a:pt x="704" y="1"/>
                    <a:pt x="619" y="24"/>
                    <a:pt x="535" y="87"/>
                  </a:cubicBezTo>
                  <a:cubicBezTo>
                    <a:pt x="134" y="354"/>
                    <a:pt x="1" y="1255"/>
                    <a:pt x="1" y="1288"/>
                  </a:cubicBezTo>
                  <a:cubicBezTo>
                    <a:pt x="1" y="1322"/>
                    <a:pt x="1" y="1355"/>
                    <a:pt x="34" y="1388"/>
                  </a:cubicBezTo>
                  <a:cubicBezTo>
                    <a:pt x="34" y="1388"/>
                    <a:pt x="34" y="1388"/>
                    <a:pt x="34" y="1422"/>
                  </a:cubicBezTo>
                  <a:lnTo>
                    <a:pt x="68" y="1422"/>
                  </a:lnTo>
                  <a:cubicBezTo>
                    <a:pt x="501" y="1288"/>
                    <a:pt x="1302" y="688"/>
                    <a:pt x="1235" y="288"/>
                  </a:cubicBezTo>
                  <a:cubicBezTo>
                    <a:pt x="1235" y="188"/>
                    <a:pt x="1168" y="87"/>
                    <a:pt x="968" y="21"/>
                  </a:cubicBezTo>
                  <a:cubicBezTo>
                    <a:pt x="907" y="9"/>
                    <a:pt x="851" y="1"/>
                    <a:pt x="7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60"/>
            <p:cNvSpPr/>
            <p:nvPr/>
          </p:nvSpPr>
          <p:spPr>
            <a:xfrm>
              <a:off x="2160875" y="4449300"/>
              <a:ext cx="248250" cy="128450"/>
            </a:xfrm>
            <a:custGeom>
              <a:rect b="b" l="l" r="r" t="t"/>
              <a:pathLst>
                <a:path extrusionOk="0" h="5138" w="9930">
                  <a:moveTo>
                    <a:pt x="1248" y="0"/>
                  </a:moveTo>
                  <a:cubicBezTo>
                    <a:pt x="1134" y="0"/>
                    <a:pt x="1030" y="87"/>
                    <a:pt x="1001" y="174"/>
                  </a:cubicBezTo>
                  <a:lnTo>
                    <a:pt x="101" y="3076"/>
                  </a:lnTo>
                  <a:cubicBezTo>
                    <a:pt x="1" y="3376"/>
                    <a:pt x="201" y="3676"/>
                    <a:pt x="501" y="3743"/>
                  </a:cubicBezTo>
                  <a:cubicBezTo>
                    <a:pt x="1802" y="3976"/>
                    <a:pt x="3703" y="4210"/>
                    <a:pt x="5371" y="4510"/>
                  </a:cubicBezTo>
                  <a:cubicBezTo>
                    <a:pt x="7273" y="4844"/>
                    <a:pt x="5872" y="4710"/>
                    <a:pt x="8140" y="5111"/>
                  </a:cubicBezTo>
                  <a:cubicBezTo>
                    <a:pt x="8246" y="5129"/>
                    <a:pt x="8348" y="5138"/>
                    <a:pt x="8444" y="5138"/>
                  </a:cubicBezTo>
                  <a:cubicBezTo>
                    <a:pt x="9547" y="5138"/>
                    <a:pt x="9929" y="3991"/>
                    <a:pt x="9407" y="3776"/>
                  </a:cubicBezTo>
                  <a:cubicBezTo>
                    <a:pt x="6872" y="2742"/>
                    <a:pt x="6639" y="2208"/>
                    <a:pt x="5671" y="1041"/>
                  </a:cubicBezTo>
                  <a:cubicBezTo>
                    <a:pt x="5471" y="841"/>
                    <a:pt x="5204" y="707"/>
                    <a:pt x="4904" y="641"/>
                  </a:cubicBezTo>
                  <a:lnTo>
                    <a:pt x="1302" y="7"/>
                  </a:lnTo>
                  <a:cubicBezTo>
                    <a:pt x="1284" y="2"/>
                    <a:pt x="1266" y="0"/>
                    <a:pt x="12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60"/>
            <p:cNvSpPr/>
            <p:nvPr/>
          </p:nvSpPr>
          <p:spPr>
            <a:xfrm>
              <a:off x="2224250" y="4271825"/>
              <a:ext cx="108450" cy="117625"/>
            </a:xfrm>
            <a:custGeom>
              <a:rect b="b" l="l" r="r" t="t"/>
              <a:pathLst>
                <a:path extrusionOk="0" h="4705" w="4338">
                  <a:moveTo>
                    <a:pt x="1102" y="1"/>
                  </a:moveTo>
                  <a:lnTo>
                    <a:pt x="1" y="3904"/>
                  </a:lnTo>
                  <a:lnTo>
                    <a:pt x="3237" y="4704"/>
                  </a:lnTo>
                  <a:lnTo>
                    <a:pt x="4337" y="801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7830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60"/>
            <p:cNvSpPr/>
            <p:nvPr/>
          </p:nvSpPr>
          <p:spPr>
            <a:xfrm>
              <a:off x="2401875" y="2360475"/>
              <a:ext cx="107625" cy="158450"/>
            </a:xfrm>
            <a:custGeom>
              <a:rect b="b" l="l" r="r" t="t"/>
              <a:pathLst>
                <a:path extrusionOk="0" h="6338" w="4305">
                  <a:moveTo>
                    <a:pt x="4304" y="0"/>
                  </a:moveTo>
                  <a:cubicBezTo>
                    <a:pt x="3637" y="300"/>
                    <a:pt x="1369" y="267"/>
                    <a:pt x="701" y="901"/>
                  </a:cubicBezTo>
                  <a:cubicBezTo>
                    <a:pt x="1" y="1535"/>
                    <a:pt x="2670" y="4236"/>
                    <a:pt x="3270" y="6338"/>
                  </a:cubicBezTo>
                  <a:cubicBezTo>
                    <a:pt x="3837" y="3102"/>
                    <a:pt x="4304" y="0"/>
                    <a:pt x="43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60"/>
            <p:cNvSpPr/>
            <p:nvPr/>
          </p:nvSpPr>
          <p:spPr>
            <a:xfrm>
              <a:off x="2401875" y="2360475"/>
              <a:ext cx="107625" cy="158450"/>
            </a:xfrm>
            <a:custGeom>
              <a:rect b="b" l="l" r="r" t="t"/>
              <a:pathLst>
                <a:path extrusionOk="0" h="6338" w="4305">
                  <a:moveTo>
                    <a:pt x="4304" y="0"/>
                  </a:moveTo>
                  <a:cubicBezTo>
                    <a:pt x="3637" y="300"/>
                    <a:pt x="1369" y="267"/>
                    <a:pt x="701" y="901"/>
                  </a:cubicBezTo>
                  <a:cubicBezTo>
                    <a:pt x="1" y="1535"/>
                    <a:pt x="2670" y="4236"/>
                    <a:pt x="3270" y="6338"/>
                  </a:cubicBezTo>
                  <a:cubicBezTo>
                    <a:pt x="3837" y="3102"/>
                    <a:pt x="4304" y="0"/>
                    <a:pt x="43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60"/>
            <p:cNvSpPr/>
            <p:nvPr/>
          </p:nvSpPr>
          <p:spPr>
            <a:xfrm>
              <a:off x="2200075" y="2348800"/>
              <a:ext cx="581275" cy="2002275"/>
            </a:xfrm>
            <a:custGeom>
              <a:rect b="b" l="l" r="r" t="t"/>
              <a:pathLst>
                <a:path extrusionOk="0" h="80091" w="23251">
                  <a:moveTo>
                    <a:pt x="11642" y="0"/>
                  </a:moveTo>
                  <a:cubicBezTo>
                    <a:pt x="11642" y="0"/>
                    <a:pt x="8306" y="26119"/>
                    <a:pt x="6772" y="37427"/>
                  </a:cubicBezTo>
                  <a:cubicBezTo>
                    <a:pt x="4771" y="52171"/>
                    <a:pt x="1" y="78623"/>
                    <a:pt x="1" y="78623"/>
                  </a:cubicBezTo>
                  <a:lnTo>
                    <a:pt x="5871" y="80091"/>
                  </a:lnTo>
                  <a:cubicBezTo>
                    <a:pt x="5871" y="80091"/>
                    <a:pt x="14511" y="47167"/>
                    <a:pt x="16879" y="36660"/>
                  </a:cubicBezTo>
                  <a:cubicBezTo>
                    <a:pt x="19014" y="27053"/>
                    <a:pt x="23250" y="0"/>
                    <a:pt x="232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60"/>
            <p:cNvSpPr/>
            <p:nvPr/>
          </p:nvSpPr>
          <p:spPr>
            <a:xfrm>
              <a:off x="2182575" y="4279350"/>
              <a:ext cx="196825" cy="96750"/>
            </a:xfrm>
            <a:custGeom>
              <a:rect b="b" l="l" r="r" t="t"/>
              <a:pathLst>
                <a:path extrusionOk="0" h="3870" w="7873">
                  <a:moveTo>
                    <a:pt x="300" y="0"/>
                  </a:moveTo>
                  <a:lnTo>
                    <a:pt x="0" y="2102"/>
                  </a:lnTo>
                  <a:lnTo>
                    <a:pt x="6972" y="3869"/>
                  </a:lnTo>
                  <a:cubicBezTo>
                    <a:pt x="6972" y="3869"/>
                    <a:pt x="7872" y="1668"/>
                    <a:pt x="7839" y="1668"/>
                  </a:cubicBezTo>
                  <a:lnTo>
                    <a:pt x="3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60"/>
            <p:cNvSpPr/>
            <p:nvPr/>
          </p:nvSpPr>
          <p:spPr>
            <a:xfrm>
              <a:off x="2592850" y="2648175"/>
              <a:ext cx="139300" cy="637150"/>
            </a:xfrm>
            <a:custGeom>
              <a:rect b="b" l="l" r="r" t="t"/>
              <a:pathLst>
                <a:path extrusionOk="0" h="25486" w="5572">
                  <a:moveTo>
                    <a:pt x="4237" y="0"/>
                  </a:moveTo>
                  <a:cubicBezTo>
                    <a:pt x="1" y="567"/>
                    <a:pt x="901" y="16679"/>
                    <a:pt x="1001" y="25485"/>
                  </a:cubicBezTo>
                  <a:cubicBezTo>
                    <a:pt x="1001" y="25385"/>
                    <a:pt x="1035" y="25285"/>
                    <a:pt x="1035" y="25185"/>
                  </a:cubicBezTo>
                  <a:cubicBezTo>
                    <a:pt x="1102" y="25018"/>
                    <a:pt x="1135" y="24851"/>
                    <a:pt x="1168" y="24685"/>
                  </a:cubicBezTo>
                  <a:cubicBezTo>
                    <a:pt x="2369" y="19348"/>
                    <a:pt x="4204" y="8673"/>
                    <a:pt x="5571" y="200"/>
                  </a:cubicBezTo>
                  <a:cubicBezTo>
                    <a:pt x="5138" y="100"/>
                    <a:pt x="4704" y="34"/>
                    <a:pt x="4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60"/>
            <p:cNvSpPr/>
            <p:nvPr/>
          </p:nvSpPr>
          <p:spPr>
            <a:xfrm>
              <a:off x="2645400" y="2348800"/>
              <a:ext cx="296075" cy="2028125"/>
            </a:xfrm>
            <a:custGeom>
              <a:rect b="b" l="l" r="r" t="t"/>
              <a:pathLst>
                <a:path extrusionOk="0" h="81125" w="11843">
                  <a:moveTo>
                    <a:pt x="0" y="0"/>
                  </a:moveTo>
                  <a:cubicBezTo>
                    <a:pt x="0" y="0"/>
                    <a:pt x="1401" y="24818"/>
                    <a:pt x="1835" y="36259"/>
                  </a:cubicBezTo>
                  <a:cubicBezTo>
                    <a:pt x="2202" y="46767"/>
                    <a:pt x="4070" y="81125"/>
                    <a:pt x="4070" y="81125"/>
                  </a:cubicBezTo>
                  <a:lnTo>
                    <a:pt x="9807" y="81125"/>
                  </a:lnTo>
                  <a:cubicBezTo>
                    <a:pt x="9807" y="81125"/>
                    <a:pt x="11242" y="46133"/>
                    <a:pt x="11508" y="35459"/>
                  </a:cubicBezTo>
                  <a:cubicBezTo>
                    <a:pt x="11742" y="25185"/>
                    <a:pt x="11842" y="0"/>
                    <a:pt x="118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60"/>
            <p:cNvSpPr/>
            <p:nvPr/>
          </p:nvSpPr>
          <p:spPr>
            <a:xfrm>
              <a:off x="2910575" y="2358800"/>
              <a:ext cx="130950" cy="159300"/>
            </a:xfrm>
            <a:custGeom>
              <a:rect b="b" l="l" r="r" t="t"/>
              <a:pathLst>
                <a:path extrusionOk="0" h="6372" w="5238">
                  <a:moveTo>
                    <a:pt x="1" y="0"/>
                  </a:moveTo>
                  <a:cubicBezTo>
                    <a:pt x="1" y="1"/>
                    <a:pt x="301" y="3169"/>
                    <a:pt x="668" y="6372"/>
                  </a:cubicBezTo>
                  <a:cubicBezTo>
                    <a:pt x="1402" y="4337"/>
                    <a:pt x="5238" y="1501"/>
                    <a:pt x="4604" y="834"/>
                  </a:cubicBezTo>
                  <a:cubicBezTo>
                    <a:pt x="3970" y="167"/>
                    <a:pt x="668" y="36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60"/>
            <p:cNvSpPr/>
            <p:nvPr/>
          </p:nvSpPr>
          <p:spPr>
            <a:xfrm>
              <a:off x="2910575" y="2358800"/>
              <a:ext cx="130950" cy="159300"/>
            </a:xfrm>
            <a:custGeom>
              <a:rect b="b" l="l" r="r" t="t"/>
              <a:pathLst>
                <a:path extrusionOk="0" h="6372" w="5238">
                  <a:moveTo>
                    <a:pt x="1" y="0"/>
                  </a:moveTo>
                  <a:cubicBezTo>
                    <a:pt x="1" y="1"/>
                    <a:pt x="301" y="3169"/>
                    <a:pt x="668" y="6372"/>
                  </a:cubicBezTo>
                  <a:cubicBezTo>
                    <a:pt x="1402" y="4337"/>
                    <a:pt x="5238" y="1501"/>
                    <a:pt x="4604" y="834"/>
                  </a:cubicBezTo>
                  <a:cubicBezTo>
                    <a:pt x="3970" y="167"/>
                    <a:pt x="668" y="367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60"/>
            <p:cNvSpPr/>
            <p:nvPr/>
          </p:nvSpPr>
          <p:spPr>
            <a:xfrm>
              <a:off x="2730450" y="4320200"/>
              <a:ext cx="186825" cy="59225"/>
            </a:xfrm>
            <a:custGeom>
              <a:rect b="b" l="l" r="r" t="t"/>
              <a:pathLst>
                <a:path extrusionOk="0" h="2369" w="7473">
                  <a:moveTo>
                    <a:pt x="7473" y="1"/>
                  </a:moveTo>
                  <a:lnTo>
                    <a:pt x="1" y="267"/>
                  </a:lnTo>
                  <a:lnTo>
                    <a:pt x="234" y="2369"/>
                  </a:lnTo>
                  <a:lnTo>
                    <a:pt x="7172" y="2369"/>
                  </a:lnTo>
                  <a:cubicBezTo>
                    <a:pt x="7172" y="2369"/>
                    <a:pt x="7473" y="1"/>
                    <a:pt x="7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60"/>
            <p:cNvSpPr/>
            <p:nvPr/>
          </p:nvSpPr>
          <p:spPr>
            <a:xfrm>
              <a:off x="2843025" y="1678300"/>
              <a:ext cx="314425" cy="654675"/>
            </a:xfrm>
            <a:custGeom>
              <a:rect b="b" l="l" r="r" t="t"/>
              <a:pathLst>
                <a:path extrusionOk="0" h="26187" w="12577">
                  <a:moveTo>
                    <a:pt x="4004" y="1"/>
                  </a:moveTo>
                  <a:lnTo>
                    <a:pt x="1" y="3203"/>
                  </a:lnTo>
                  <a:cubicBezTo>
                    <a:pt x="768" y="4271"/>
                    <a:pt x="1569" y="5305"/>
                    <a:pt x="2336" y="6339"/>
                  </a:cubicBezTo>
                  <a:cubicBezTo>
                    <a:pt x="3103" y="7406"/>
                    <a:pt x="3837" y="8474"/>
                    <a:pt x="4537" y="9541"/>
                  </a:cubicBezTo>
                  <a:cubicBezTo>
                    <a:pt x="5271" y="10609"/>
                    <a:pt x="5938" y="11676"/>
                    <a:pt x="6539" y="12777"/>
                  </a:cubicBezTo>
                  <a:cubicBezTo>
                    <a:pt x="7089" y="13724"/>
                    <a:pt x="7555" y="14726"/>
                    <a:pt x="7962" y="15759"/>
                  </a:cubicBezTo>
                  <a:lnTo>
                    <a:pt x="7962" y="15759"/>
                  </a:lnTo>
                  <a:cubicBezTo>
                    <a:pt x="7938" y="16356"/>
                    <a:pt x="7875" y="16968"/>
                    <a:pt x="7773" y="17580"/>
                  </a:cubicBezTo>
                  <a:cubicBezTo>
                    <a:pt x="7673" y="18381"/>
                    <a:pt x="7506" y="19248"/>
                    <a:pt x="7373" y="20082"/>
                  </a:cubicBezTo>
                  <a:cubicBezTo>
                    <a:pt x="7206" y="20949"/>
                    <a:pt x="7039" y="21817"/>
                    <a:pt x="6872" y="22684"/>
                  </a:cubicBezTo>
                  <a:lnTo>
                    <a:pt x="6339" y="25252"/>
                  </a:lnTo>
                  <a:lnTo>
                    <a:pt x="8707" y="26186"/>
                  </a:lnTo>
                  <a:cubicBezTo>
                    <a:pt x="9174" y="25352"/>
                    <a:pt x="9574" y="24518"/>
                    <a:pt x="9975" y="23685"/>
                  </a:cubicBezTo>
                  <a:cubicBezTo>
                    <a:pt x="10375" y="22851"/>
                    <a:pt x="10742" y="21983"/>
                    <a:pt x="11042" y="21116"/>
                  </a:cubicBezTo>
                  <a:cubicBezTo>
                    <a:pt x="11376" y="20249"/>
                    <a:pt x="11709" y="19348"/>
                    <a:pt x="11943" y="18414"/>
                  </a:cubicBezTo>
                  <a:cubicBezTo>
                    <a:pt x="12210" y="17447"/>
                    <a:pt x="12443" y="16446"/>
                    <a:pt x="12543" y="15445"/>
                  </a:cubicBezTo>
                  <a:lnTo>
                    <a:pt x="12577" y="15112"/>
                  </a:lnTo>
                  <a:lnTo>
                    <a:pt x="12443" y="14645"/>
                  </a:lnTo>
                  <a:cubicBezTo>
                    <a:pt x="12043" y="13210"/>
                    <a:pt x="11509" y="11843"/>
                    <a:pt x="10842" y="10508"/>
                  </a:cubicBezTo>
                  <a:cubicBezTo>
                    <a:pt x="10242" y="9241"/>
                    <a:pt x="9541" y="7973"/>
                    <a:pt x="8807" y="6772"/>
                  </a:cubicBezTo>
                  <a:cubicBezTo>
                    <a:pt x="8073" y="5572"/>
                    <a:pt x="7306" y="4437"/>
                    <a:pt x="6506" y="3303"/>
                  </a:cubicBezTo>
                  <a:cubicBezTo>
                    <a:pt x="5672" y="2169"/>
                    <a:pt x="4871" y="1068"/>
                    <a:pt x="4004" y="1"/>
                  </a:cubicBezTo>
                  <a:close/>
                </a:path>
              </a:pathLst>
            </a:custGeom>
            <a:solidFill>
              <a:srgbClr val="B6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60"/>
            <p:cNvSpPr/>
            <p:nvPr/>
          </p:nvSpPr>
          <p:spPr>
            <a:xfrm>
              <a:off x="2765475" y="1604600"/>
              <a:ext cx="296075" cy="346425"/>
            </a:xfrm>
            <a:custGeom>
              <a:rect b="b" l="l" r="r" t="t"/>
              <a:pathLst>
                <a:path extrusionOk="0" h="13857" w="11843">
                  <a:moveTo>
                    <a:pt x="3283" y="0"/>
                  </a:moveTo>
                  <a:cubicBezTo>
                    <a:pt x="1221" y="0"/>
                    <a:pt x="56" y="1849"/>
                    <a:pt x="34" y="4150"/>
                  </a:cubicBezTo>
                  <a:cubicBezTo>
                    <a:pt x="1" y="8987"/>
                    <a:pt x="5204" y="13857"/>
                    <a:pt x="5204" y="13857"/>
                  </a:cubicBezTo>
                  <a:lnTo>
                    <a:pt x="11842" y="8319"/>
                  </a:lnTo>
                  <a:cubicBezTo>
                    <a:pt x="10975" y="5751"/>
                    <a:pt x="9441" y="3516"/>
                    <a:pt x="7339" y="1815"/>
                  </a:cubicBezTo>
                  <a:cubicBezTo>
                    <a:pt x="5755" y="533"/>
                    <a:pt x="4390" y="0"/>
                    <a:pt x="32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60"/>
            <p:cNvSpPr/>
            <p:nvPr/>
          </p:nvSpPr>
          <p:spPr>
            <a:xfrm>
              <a:off x="2994800" y="1772550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501" y="0"/>
                  </a:moveTo>
                  <a:cubicBezTo>
                    <a:pt x="201" y="34"/>
                    <a:pt x="1" y="267"/>
                    <a:pt x="68" y="567"/>
                  </a:cubicBezTo>
                  <a:cubicBezTo>
                    <a:pt x="68" y="834"/>
                    <a:pt x="268" y="1101"/>
                    <a:pt x="568" y="1101"/>
                  </a:cubicBezTo>
                  <a:cubicBezTo>
                    <a:pt x="868" y="1101"/>
                    <a:pt x="1068" y="834"/>
                    <a:pt x="1035" y="567"/>
                  </a:cubicBezTo>
                  <a:cubicBezTo>
                    <a:pt x="1002" y="267"/>
                    <a:pt x="801" y="34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60"/>
            <p:cNvSpPr/>
            <p:nvPr/>
          </p:nvSpPr>
          <p:spPr>
            <a:xfrm>
              <a:off x="2878050" y="1719175"/>
              <a:ext cx="25875" cy="27550"/>
            </a:xfrm>
            <a:custGeom>
              <a:rect b="b" l="l" r="r" t="t"/>
              <a:pathLst>
                <a:path extrusionOk="0" h="1102" w="1035">
                  <a:moveTo>
                    <a:pt x="501" y="0"/>
                  </a:moveTo>
                  <a:cubicBezTo>
                    <a:pt x="201" y="0"/>
                    <a:pt x="1" y="267"/>
                    <a:pt x="34" y="534"/>
                  </a:cubicBezTo>
                  <a:cubicBezTo>
                    <a:pt x="34" y="834"/>
                    <a:pt x="268" y="1068"/>
                    <a:pt x="568" y="1101"/>
                  </a:cubicBezTo>
                  <a:cubicBezTo>
                    <a:pt x="835" y="1068"/>
                    <a:pt x="1035" y="834"/>
                    <a:pt x="1002" y="534"/>
                  </a:cubicBezTo>
                  <a:cubicBezTo>
                    <a:pt x="1002" y="234"/>
                    <a:pt x="768" y="0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60"/>
            <p:cNvSpPr/>
            <p:nvPr/>
          </p:nvSpPr>
          <p:spPr>
            <a:xfrm>
              <a:off x="2887225" y="1856775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501" y="0"/>
                  </a:moveTo>
                  <a:cubicBezTo>
                    <a:pt x="234" y="0"/>
                    <a:pt x="1" y="267"/>
                    <a:pt x="68" y="534"/>
                  </a:cubicBezTo>
                  <a:cubicBezTo>
                    <a:pt x="68" y="834"/>
                    <a:pt x="301" y="1068"/>
                    <a:pt x="568" y="1101"/>
                  </a:cubicBezTo>
                  <a:cubicBezTo>
                    <a:pt x="868" y="1068"/>
                    <a:pt x="1068" y="834"/>
                    <a:pt x="1035" y="534"/>
                  </a:cubicBezTo>
                  <a:cubicBezTo>
                    <a:pt x="1002" y="267"/>
                    <a:pt x="801" y="34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60"/>
            <p:cNvSpPr/>
            <p:nvPr/>
          </p:nvSpPr>
          <p:spPr>
            <a:xfrm>
              <a:off x="2897250" y="1994375"/>
              <a:ext cx="25875" cy="27550"/>
            </a:xfrm>
            <a:custGeom>
              <a:rect b="b" l="l" r="r" t="t"/>
              <a:pathLst>
                <a:path extrusionOk="0" h="1102" w="1035">
                  <a:moveTo>
                    <a:pt x="500" y="0"/>
                  </a:moveTo>
                  <a:cubicBezTo>
                    <a:pt x="200" y="0"/>
                    <a:pt x="0" y="267"/>
                    <a:pt x="33" y="567"/>
                  </a:cubicBezTo>
                  <a:cubicBezTo>
                    <a:pt x="33" y="834"/>
                    <a:pt x="267" y="1068"/>
                    <a:pt x="567" y="1101"/>
                  </a:cubicBezTo>
                  <a:cubicBezTo>
                    <a:pt x="834" y="1101"/>
                    <a:pt x="1034" y="834"/>
                    <a:pt x="1001" y="567"/>
                  </a:cubicBezTo>
                  <a:cubicBezTo>
                    <a:pt x="1001" y="267"/>
                    <a:pt x="767" y="34"/>
                    <a:pt x="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60"/>
            <p:cNvSpPr/>
            <p:nvPr/>
          </p:nvSpPr>
          <p:spPr>
            <a:xfrm>
              <a:off x="2906425" y="2131975"/>
              <a:ext cx="26700" cy="27550"/>
            </a:xfrm>
            <a:custGeom>
              <a:rect b="b" l="l" r="r" t="t"/>
              <a:pathLst>
                <a:path extrusionOk="0" h="1102" w="1068">
                  <a:moveTo>
                    <a:pt x="500" y="0"/>
                  </a:moveTo>
                  <a:cubicBezTo>
                    <a:pt x="200" y="0"/>
                    <a:pt x="0" y="267"/>
                    <a:pt x="67" y="567"/>
                  </a:cubicBezTo>
                  <a:cubicBezTo>
                    <a:pt x="67" y="834"/>
                    <a:pt x="300" y="1068"/>
                    <a:pt x="567" y="1101"/>
                  </a:cubicBezTo>
                  <a:cubicBezTo>
                    <a:pt x="867" y="1101"/>
                    <a:pt x="1067" y="834"/>
                    <a:pt x="1034" y="567"/>
                  </a:cubicBezTo>
                  <a:cubicBezTo>
                    <a:pt x="1001" y="267"/>
                    <a:pt x="801" y="34"/>
                    <a:pt x="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60"/>
            <p:cNvSpPr/>
            <p:nvPr/>
          </p:nvSpPr>
          <p:spPr>
            <a:xfrm>
              <a:off x="2885575" y="2269575"/>
              <a:ext cx="26700" cy="27525"/>
            </a:xfrm>
            <a:custGeom>
              <a:rect b="b" l="l" r="r" t="t"/>
              <a:pathLst>
                <a:path extrusionOk="0" h="1101" w="1068">
                  <a:moveTo>
                    <a:pt x="500" y="0"/>
                  </a:moveTo>
                  <a:cubicBezTo>
                    <a:pt x="200" y="0"/>
                    <a:pt x="0" y="267"/>
                    <a:pt x="33" y="534"/>
                  </a:cubicBezTo>
                  <a:cubicBezTo>
                    <a:pt x="33" y="834"/>
                    <a:pt x="267" y="1068"/>
                    <a:pt x="567" y="1101"/>
                  </a:cubicBezTo>
                  <a:cubicBezTo>
                    <a:pt x="834" y="1068"/>
                    <a:pt x="1068" y="834"/>
                    <a:pt x="1001" y="534"/>
                  </a:cubicBezTo>
                  <a:cubicBezTo>
                    <a:pt x="1001" y="267"/>
                    <a:pt x="767" y="0"/>
                    <a:pt x="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60"/>
            <p:cNvSpPr/>
            <p:nvPr/>
          </p:nvSpPr>
          <p:spPr>
            <a:xfrm>
              <a:off x="2751300" y="1626600"/>
              <a:ext cx="25875" cy="28375"/>
            </a:xfrm>
            <a:custGeom>
              <a:rect b="b" l="l" r="r" t="t"/>
              <a:pathLst>
                <a:path extrusionOk="0" h="1135" w="1035">
                  <a:moveTo>
                    <a:pt x="468" y="1"/>
                  </a:moveTo>
                  <a:cubicBezTo>
                    <a:pt x="201" y="34"/>
                    <a:pt x="1" y="301"/>
                    <a:pt x="34" y="568"/>
                  </a:cubicBezTo>
                  <a:cubicBezTo>
                    <a:pt x="34" y="868"/>
                    <a:pt x="267" y="1102"/>
                    <a:pt x="568" y="1135"/>
                  </a:cubicBezTo>
                  <a:cubicBezTo>
                    <a:pt x="835" y="1102"/>
                    <a:pt x="1035" y="835"/>
                    <a:pt x="1001" y="568"/>
                  </a:cubicBezTo>
                  <a:cubicBezTo>
                    <a:pt x="1001" y="268"/>
                    <a:pt x="768" y="34"/>
                    <a:pt x="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60"/>
            <p:cNvSpPr/>
            <p:nvPr/>
          </p:nvSpPr>
          <p:spPr>
            <a:xfrm>
              <a:off x="2760475" y="1765050"/>
              <a:ext cx="26700" cy="27525"/>
            </a:xfrm>
            <a:custGeom>
              <a:rect b="b" l="l" r="r" t="t"/>
              <a:pathLst>
                <a:path extrusionOk="0" h="1101" w="1068">
                  <a:moveTo>
                    <a:pt x="501" y="0"/>
                  </a:moveTo>
                  <a:cubicBezTo>
                    <a:pt x="201" y="0"/>
                    <a:pt x="1" y="267"/>
                    <a:pt x="67" y="534"/>
                  </a:cubicBezTo>
                  <a:cubicBezTo>
                    <a:pt x="67" y="834"/>
                    <a:pt x="267" y="1067"/>
                    <a:pt x="568" y="1101"/>
                  </a:cubicBezTo>
                  <a:cubicBezTo>
                    <a:pt x="868" y="1067"/>
                    <a:pt x="1068" y="834"/>
                    <a:pt x="1035" y="534"/>
                  </a:cubicBezTo>
                  <a:cubicBezTo>
                    <a:pt x="1001" y="267"/>
                    <a:pt x="801" y="0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60"/>
            <p:cNvSpPr/>
            <p:nvPr/>
          </p:nvSpPr>
          <p:spPr>
            <a:xfrm>
              <a:off x="2770475" y="1902625"/>
              <a:ext cx="25875" cy="27550"/>
            </a:xfrm>
            <a:custGeom>
              <a:rect b="b" l="l" r="r" t="t"/>
              <a:pathLst>
                <a:path extrusionOk="0" h="1102" w="1035">
                  <a:moveTo>
                    <a:pt x="468" y="1"/>
                  </a:moveTo>
                  <a:cubicBezTo>
                    <a:pt x="201" y="1"/>
                    <a:pt x="1" y="268"/>
                    <a:pt x="34" y="568"/>
                  </a:cubicBezTo>
                  <a:cubicBezTo>
                    <a:pt x="34" y="835"/>
                    <a:pt x="268" y="1068"/>
                    <a:pt x="568" y="1102"/>
                  </a:cubicBezTo>
                  <a:cubicBezTo>
                    <a:pt x="835" y="1102"/>
                    <a:pt x="1035" y="835"/>
                    <a:pt x="1002" y="568"/>
                  </a:cubicBezTo>
                  <a:cubicBezTo>
                    <a:pt x="1002" y="268"/>
                    <a:pt x="768" y="34"/>
                    <a:pt x="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60"/>
            <p:cNvSpPr/>
            <p:nvPr/>
          </p:nvSpPr>
          <p:spPr>
            <a:xfrm>
              <a:off x="2779650" y="2040225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501" y="1"/>
                  </a:moveTo>
                  <a:cubicBezTo>
                    <a:pt x="201" y="1"/>
                    <a:pt x="1" y="268"/>
                    <a:pt x="67" y="568"/>
                  </a:cubicBezTo>
                  <a:cubicBezTo>
                    <a:pt x="67" y="835"/>
                    <a:pt x="268" y="1068"/>
                    <a:pt x="568" y="1102"/>
                  </a:cubicBezTo>
                  <a:cubicBezTo>
                    <a:pt x="868" y="1102"/>
                    <a:pt x="1068" y="835"/>
                    <a:pt x="1001" y="568"/>
                  </a:cubicBezTo>
                  <a:cubicBezTo>
                    <a:pt x="1001" y="268"/>
                    <a:pt x="801" y="34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60"/>
            <p:cNvSpPr/>
            <p:nvPr/>
          </p:nvSpPr>
          <p:spPr>
            <a:xfrm>
              <a:off x="2789675" y="2177825"/>
              <a:ext cx="25875" cy="27550"/>
            </a:xfrm>
            <a:custGeom>
              <a:rect b="b" l="l" r="r" t="t"/>
              <a:pathLst>
                <a:path extrusionOk="0" h="1102" w="1035">
                  <a:moveTo>
                    <a:pt x="467" y="1"/>
                  </a:moveTo>
                  <a:cubicBezTo>
                    <a:pt x="200" y="34"/>
                    <a:pt x="0" y="268"/>
                    <a:pt x="33" y="568"/>
                  </a:cubicBezTo>
                  <a:cubicBezTo>
                    <a:pt x="33" y="835"/>
                    <a:pt x="267" y="1102"/>
                    <a:pt x="567" y="1102"/>
                  </a:cubicBezTo>
                  <a:cubicBezTo>
                    <a:pt x="834" y="1102"/>
                    <a:pt x="1034" y="835"/>
                    <a:pt x="1001" y="568"/>
                  </a:cubicBezTo>
                  <a:cubicBezTo>
                    <a:pt x="1001" y="268"/>
                    <a:pt x="767" y="34"/>
                    <a:pt x="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60"/>
            <p:cNvSpPr/>
            <p:nvPr/>
          </p:nvSpPr>
          <p:spPr>
            <a:xfrm>
              <a:off x="2675425" y="2269575"/>
              <a:ext cx="26700" cy="28375"/>
            </a:xfrm>
            <a:custGeom>
              <a:rect b="b" l="l" r="r" t="t"/>
              <a:pathLst>
                <a:path extrusionOk="0" h="1135" w="1068">
                  <a:moveTo>
                    <a:pt x="500" y="0"/>
                  </a:moveTo>
                  <a:cubicBezTo>
                    <a:pt x="200" y="34"/>
                    <a:pt x="0" y="267"/>
                    <a:pt x="33" y="567"/>
                  </a:cubicBezTo>
                  <a:cubicBezTo>
                    <a:pt x="33" y="867"/>
                    <a:pt x="267" y="1101"/>
                    <a:pt x="567" y="1134"/>
                  </a:cubicBezTo>
                  <a:cubicBezTo>
                    <a:pt x="834" y="1101"/>
                    <a:pt x="1068" y="834"/>
                    <a:pt x="1001" y="567"/>
                  </a:cubicBezTo>
                  <a:cubicBezTo>
                    <a:pt x="1001" y="267"/>
                    <a:pt x="767" y="34"/>
                    <a:pt x="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60"/>
            <p:cNvSpPr/>
            <p:nvPr/>
          </p:nvSpPr>
          <p:spPr>
            <a:xfrm>
              <a:off x="2666250" y="2131975"/>
              <a:ext cx="25875" cy="27550"/>
            </a:xfrm>
            <a:custGeom>
              <a:rect b="b" l="l" r="r" t="t"/>
              <a:pathLst>
                <a:path extrusionOk="0" h="1102" w="1035">
                  <a:moveTo>
                    <a:pt x="467" y="0"/>
                  </a:moveTo>
                  <a:cubicBezTo>
                    <a:pt x="200" y="0"/>
                    <a:pt x="0" y="267"/>
                    <a:pt x="34" y="567"/>
                  </a:cubicBezTo>
                  <a:cubicBezTo>
                    <a:pt x="34" y="834"/>
                    <a:pt x="267" y="1068"/>
                    <a:pt x="567" y="1101"/>
                  </a:cubicBezTo>
                  <a:cubicBezTo>
                    <a:pt x="834" y="1101"/>
                    <a:pt x="1034" y="834"/>
                    <a:pt x="1001" y="567"/>
                  </a:cubicBezTo>
                  <a:cubicBezTo>
                    <a:pt x="1001" y="267"/>
                    <a:pt x="767" y="34"/>
                    <a:pt x="4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60"/>
            <p:cNvSpPr/>
            <p:nvPr/>
          </p:nvSpPr>
          <p:spPr>
            <a:xfrm>
              <a:off x="2656225" y="1994375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501" y="0"/>
                  </a:moveTo>
                  <a:cubicBezTo>
                    <a:pt x="201" y="0"/>
                    <a:pt x="1" y="267"/>
                    <a:pt x="34" y="567"/>
                  </a:cubicBezTo>
                  <a:cubicBezTo>
                    <a:pt x="34" y="834"/>
                    <a:pt x="268" y="1068"/>
                    <a:pt x="568" y="1101"/>
                  </a:cubicBezTo>
                  <a:cubicBezTo>
                    <a:pt x="835" y="1101"/>
                    <a:pt x="1068" y="834"/>
                    <a:pt x="1002" y="567"/>
                  </a:cubicBezTo>
                  <a:cubicBezTo>
                    <a:pt x="1002" y="267"/>
                    <a:pt x="768" y="34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60"/>
            <p:cNvSpPr/>
            <p:nvPr/>
          </p:nvSpPr>
          <p:spPr>
            <a:xfrm>
              <a:off x="2646225" y="1856775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501" y="0"/>
                  </a:moveTo>
                  <a:cubicBezTo>
                    <a:pt x="234" y="0"/>
                    <a:pt x="1" y="267"/>
                    <a:pt x="67" y="534"/>
                  </a:cubicBezTo>
                  <a:cubicBezTo>
                    <a:pt x="67" y="834"/>
                    <a:pt x="301" y="1068"/>
                    <a:pt x="568" y="1101"/>
                  </a:cubicBezTo>
                  <a:cubicBezTo>
                    <a:pt x="868" y="1068"/>
                    <a:pt x="1068" y="834"/>
                    <a:pt x="1035" y="534"/>
                  </a:cubicBezTo>
                  <a:cubicBezTo>
                    <a:pt x="1035" y="267"/>
                    <a:pt x="801" y="34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60"/>
            <p:cNvSpPr/>
            <p:nvPr/>
          </p:nvSpPr>
          <p:spPr>
            <a:xfrm>
              <a:off x="2637050" y="1719175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501" y="0"/>
                  </a:moveTo>
                  <a:cubicBezTo>
                    <a:pt x="201" y="0"/>
                    <a:pt x="1" y="267"/>
                    <a:pt x="34" y="534"/>
                  </a:cubicBezTo>
                  <a:cubicBezTo>
                    <a:pt x="34" y="834"/>
                    <a:pt x="268" y="1068"/>
                    <a:pt x="568" y="1101"/>
                  </a:cubicBezTo>
                  <a:cubicBezTo>
                    <a:pt x="835" y="1068"/>
                    <a:pt x="1068" y="834"/>
                    <a:pt x="1001" y="534"/>
                  </a:cubicBezTo>
                  <a:cubicBezTo>
                    <a:pt x="1001" y="234"/>
                    <a:pt x="768" y="0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60"/>
            <p:cNvSpPr/>
            <p:nvPr/>
          </p:nvSpPr>
          <p:spPr>
            <a:xfrm>
              <a:off x="2548650" y="2177825"/>
              <a:ext cx="25875" cy="27550"/>
            </a:xfrm>
            <a:custGeom>
              <a:rect b="b" l="l" r="r" t="t"/>
              <a:pathLst>
                <a:path extrusionOk="0" h="1102" w="1035">
                  <a:moveTo>
                    <a:pt x="468" y="1"/>
                  </a:moveTo>
                  <a:cubicBezTo>
                    <a:pt x="201" y="34"/>
                    <a:pt x="1" y="268"/>
                    <a:pt x="34" y="568"/>
                  </a:cubicBezTo>
                  <a:cubicBezTo>
                    <a:pt x="34" y="835"/>
                    <a:pt x="268" y="1102"/>
                    <a:pt x="568" y="1102"/>
                  </a:cubicBezTo>
                  <a:cubicBezTo>
                    <a:pt x="835" y="1102"/>
                    <a:pt x="1035" y="835"/>
                    <a:pt x="1002" y="568"/>
                  </a:cubicBezTo>
                  <a:cubicBezTo>
                    <a:pt x="1002" y="268"/>
                    <a:pt x="768" y="34"/>
                    <a:pt x="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60"/>
            <p:cNvSpPr/>
            <p:nvPr/>
          </p:nvSpPr>
          <p:spPr>
            <a:xfrm>
              <a:off x="2538650" y="2040225"/>
              <a:ext cx="26700" cy="27550"/>
            </a:xfrm>
            <a:custGeom>
              <a:rect b="b" l="l" r="r" t="t"/>
              <a:pathLst>
                <a:path extrusionOk="0" h="1102" w="1068">
                  <a:moveTo>
                    <a:pt x="501" y="1"/>
                  </a:moveTo>
                  <a:cubicBezTo>
                    <a:pt x="201" y="1"/>
                    <a:pt x="1" y="268"/>
                    <a:pt x="67" y="568"/>
                  </a:cubicBezTo>
                  <a:cubicBezTo>
                    <a:pt x="67" y="835"/>
                    <a:pt x="301" y="1068"/>
                    <a:pt x="568" y="1102"/>
                  </a:cubicBezTo>
                  <a:cubicBezTo>
                    <a:pt x="868" y="1102"/>
                    <a:pt x="1068" y="835"/>
                    <a:pt x="1035" y="568"/>
                  </a:cubicBezTo>
                  <a:cubicBezTo>
                    <a:pt x="1001" y="268"/>
                    <a:pt x="801" y="34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60"/>
            <p:cNvSpPr/>
            <p:nvPr/>
          </p:nvSpPr>
          <p:spPr>
            <a:xfrm>
              <a:off x="2529475" y="1902625"/>
              <a:ext cx="25875" cy="27550"/>
            </a:xfrm>
            <a:custGeom>
              <a:rect b="b" l="l" r="r" t="t"/>
              <a:pathLst>
                <a:path extrusionOk="0" h="1102" w="1035">
                  <a:moveTo>
                    <a:pt x="468" y="1"/>
                  </a:moveTo>
                  <a:cubicBezTo>
                    <a:pt x="201" y="1"/>
                    <a:pt x="1" y="268"/>
                    <a:pt x="34" y="568"/>
                  </a:cubicBezTo>
                  <a:cubicBezTo>
                    <a:pt x="34" y="835"/>
                    <a:pt x="267" y="1068"/>
                    <a:pt x="568" y="1102"/>
                  </a:cubicBezTo>
                  <a:cubicBezTo>
                    <a:pt x="835" y="1102"/>
                    <a:pt x="1035" y="835"/>
                    <a:pt x="1001" y="568"/>
                  </a:cubicBezTo>
                  <a:cubicBezTo>
                    <a:pt x="1001" y="268"/>
                    <a:pt x="768" y="34"/>
                    <a:pt x="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60"/>
            <p:cNvSpPr/>
            <p:nvPr/>
          </p:nvSpPr>
          <p:spPr>
            <a:xfrm>
              <a:off x="2520300" y="1765050"/>
              <a:ext cx="25875" cy="27525"/>
            </a:xfrm>
            <a:custGeom>
              <a:rect b="b" l="l" r="r" t="t"/>
              <a:pathLst>
                <a:path extrusionOk="0" h="1101" w="1035">
                  <a:moveTo>
                    <a:pt x="468" y="0"/>
                  </a:moveTo>
                  <a:cubicBezTo>
                    <a:pt x="201" y="0"/>
                    <a:pt x="1" y="267"/>
                    <a:pt x="34" y="534"/>
                  </a:cubicBezTo>
                  <a:cubicBezTo>
                    <a:pt x="34" y="834"/>
                    <a:pt x="268" y="1067"/>
                    <a:pt x="568" y="1101"/>
                  </a:cubicBezTo>
                  <a:cubicBezTo>
                    <a:pt x="835" y="1067"/>
                    <a:pt x="1035" y="834"/>
                    <a:pt x="1001" y="534"/>
                  </a:cubicBezTo>
                  <a:cubicBezTo>
                    <a:pt x="1001" y="267"/>
                    <a:pt x="768" y="0"/>
                    <a:pt x="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60"/>
            <p:cNvSpPr/>
            <p:nvPr/>
          </p:nvSpPr>
          <p:spPr>
            <a:xfrm>
              <a:off x="2510300" y="1626600"/>
              <a:ext cx="25875" cy="28375"/>
            </a:xfrm>
            <a:custGeom>
              <a:rect b="b" l="l" r="r" t="t"/>
              <a:pathLst>
                <a:path extrusionOk="0" h="1135" w="1035">
                  <a:moveTo>
                    <a:pt x="501" y="1"/>
                  </a:moveTo>
                  <a:cubicBezTo>
                    <a:pt x="201" y="34"/>
                    <a:pt x="0" y="301"/>
                    <a:pt x="34" y="568"/>
                  </a:cubicBezTo>
                  <a:cubicBezTo>
                    <a:pt x="34" y="868"/>
                    <a:pt x="267" y="1102"/>
                    <a:pt x="567" y="1135"/>
                  </a:cubicBezTo>
                  <a:cubicBezTo>
                    <a:pt x="834" y="1102"/>
                    <a:pt x="1034" y="835"/>
                    <a:pt x="1001" y="568"/>
                  </a:cubicBezTo>
                  <a:cubicBezTo>
                    <a:pt x="1001" y="268"/>
                    <a:pt x="768" y="34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60"/>
            <p:cNvSpPr/>
            <p:nvPr/>
          </p:nvSpPr>
          <p:spPr>
            <a:xfrm>
              <a:off x="2405225" y="1856775"/>
              <a:ext cx="26700" cy="27550"/>
            </a:xfrm>
            <a:custGeom>
              <a:rect b="b" l="l" r="r" t="t"/>
              <a:pathLst>
                <a:path extrusionOk="0" h="1102" w="1068">
                  <a:moveTo>
                    <a:pt x="501" y="0"/>
                  </a:moveTo>
                  <a:cubicBezTo>
                    <a:pt x="201" y="0"/>
                    <a:pt x="0" y="267"/>
                    <a:pt x="67" y="534"/>
                  </a:cubicBezTo>
                  <a:cubicBezTo>
                    <a:pt x="67" y="834"/>
                    <a:pt x="267" y="1068"/>
                    <a:pt x="567" y="1101"/>
                  </a:cubicBezTo>
                  <a:cubicBezTo>
                    <a:pt x="868" y="1068"/>
                    <a:pt x="1068" y="834"/>
                    <a:pt x="1034" y="534"/>
                  </a:cubicBezTo>
                  <a:cubicBezTo>
                    <a:pt x="1001" y="267"/>
                    <a:pt x="801" y="34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60"/>
            <p:cNvSpPr/>
            <p:nvPr/>
          </p:nvSpPr>
          <p:spPr>
            <a:xfrm>
              <a:off x="2396050" y="1719175"/>
              <a:ext cx="26700" cy="27550"/>
            </a:xfrm>
            <a:custGeom>
              <a:rect b="b" l="l" r="r" t="t"/>
              <a:pathLst>
                <a:path extrusionOk="0" h="1102" w="1068">
                  <a:moveTo>
                    <a:pt x="501" y="0"/>
                  </a:moveTo>
                  <a:cubicBezTo>
                    <a:pt x="201" y="0"/>
                    <a:pt x="0" y="267"/>
                    <a:pt x="34" y="534"/>
                  </a:cubicBezTo>
                  <a:cubicBezTo>
                    <a:pt x="67" y="834"/>
                    <a:pt x="267" y="1068"/>
                    <a:pt x="568" y="1101"/>
                  </a:cubicBezTo>
                  <a:cubicBezTo>
                    <a:pt x="834" y="1101"/>
                    <a:pt x="1068" y="834"/>
                    <a:pt x="1001" y="534"/>
                  </a:cubicBezTo>
                  <a:cubicBezTo>
                    <a:pt x="1001" y="234"/>
                    <a:pt x="768" y="0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60"/>
            <p:cNvSpPr/>
            <p:nvPr/>
          </p:nvSpPr>
          <p:spPr>
            <a:xfrm>
              <a:off x="2973950" y="2282900"/>
              <a:ext cx="126800" cy="153725"/>
            </a:xfrm>
            <a:custGeom>
              <a:rect b="b" l="l" r="r" t="t"/>
              <a:pathLst>
                <a:path extrusionOk="0" h="6149" w="5072">
                  <a:moveTo>
                    <a:pt x="3670" y="1"/>
                  </a:moveTo>
                  <a:lnTo>
                    <a:pt x="1669" y="101"/>
                  </a:lnTo>
                  <a:cubicBezTo>
                    <a:pt x="1" y="1869"/>
                    <a:pt x="868" y="4271"/>
                    <a:pt x="868" y="4271"/>
                  </a:cubicBezTo>
                  <a:lnTo>
                    <a:pt x="1168" y="5371"/>
                  </a:lnTo>
                  <a:cubicBezTo>
                    <a:pt x="1279" y="5839"/>
                    <a:pt x="1684" y="6148"/>
                    <a:pt x="2141" y="6148"/>
                  </a:cubicBezTo>
                  <a:cubicBezTo>
                    <a:pt x="2238" y="6148"/>
                    <a:pt x="2337" y="6134"/>
                    <a:pt x="2436" y="6105"/>
                  </a:cubicBezTo>
                  <a:lnTo>
                    <a:pt x="4204" y="5638"/>
                  </a:lnTo>
                  <a:cubicBezTo>
                    <a:pt x="4638" y="5505"/>
                    <a:pt x="4938" y="5138"/>
                    <a:pt x="4971" y="4704"/>
                  </a:cubicBezTo>
                  <a:lnTo>
                    <a:pt x="5005" y="4404"/>
                  </a:lnTo>
                  <a:cubicBezTo>
                    <a:pt x="5071" y="3337"/>
                    <a:pt x="4871" y="2236"/>
                    <a:pt x="4337" y="1302"/>
                  </a:cubicBezTo>
                  <a:lnTo>
                    <a:pt x="3670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7" name="Google Shape;1317;p60"/>
          <p:cNvGrpSpPr/>
          <p:nvPr/>
        </p:nvGrpSpPr>
        <p:grpSpPr>
          <a:xfrm>
            <a:off x="3342925" y="1410588"/>
            <a:ext cx="2444078" cy="1702260"/>
            <a:chOff x="3603794" y="1574600"/>
            <a:chExt cx="3595289" cy="2504060"/>
          </a:xfrm>
        </p:grpSpPr>
        <p:sp>
          <p:nvSpPr>
            <p:cNvPr id="1318" name="Google Shape;1318;p60"/>
            <p:cNvSpPr/>
            <p:nvPr/>
          </p:nvSpPr>
          <p:spPr>
            <a:xfrm>
              <a:off x="3603794" y="3754213"/>
              <a:ext cx="3595289" cy="1742"/>
            </a:xfrm>
            <a:custGeom>
              <a:rect b="b" l="l" r="r" t="t"/>
              <a:pathLst>
                <a:path extrusionOk="0" h="101" w="208483">
                  <a:moveTo>
                    <a:pt x="0" y="0"/>
                  </a:moveTo>
                  <a:lnTo>
                    <a:pt x="0" y="101"/>
                  </a:lnTo>
                  <a:lnTo>
                    <a:pt x="208482" y="101"/>
                  </a:lnTo>
                  <a:lnTo>
                    <a:pt x="2084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60"/>
            <p:cNvSpPr/>
            <p:nvPr/>
          </p:nvSpPr>
          <p:spPr>
            <a:xfrm>
              <a:off x="6489779" y="3847974"/>
              <a:ext cx="203663" cy="1742"/>
            </a:xfrm>
            <a:custGeom>
              <a:rect b="b" l="l" r="r" t="t"/>
              <a:pathLst>
                <a:path extrusionOk="0" h="101" w="11810">
                  <a:moveTo>
                    <a:pt x="1" y="1"/>
                  </a:moveTo>
                  <a:lnTo>
                    <a:pt x="1" y="101"/>
                  </a:lnTo>
                  <a:lnTo>
                    <a:pt x="11809" y="101"/>
                  </a:lnTo>
                  <a:lnTo>
                    <a:pt x="118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60"/>
            <p:cNvSpPr/>
            <p:nvPr/>
          </p:nvSpPr>
          <p:spPr>
            <a:xfrm>
              <a:off x="6254506" y="3849130"/>
              <a:ext cx="182366" cy="1742"/>
            </a:xfrm>
            <a:custGeom>
              <a:rect b="b" l="l" r="r" t="t"/>
              <a:pathLst>
                <a:path extrusionOk="0" h="101" w="10575">
                  <a:moveTo>
                    <a:pt x="1" y="0"/>
                  </a:moveTo>
                  <a:lnTo>
                    <a:pt x="1" y="100"/>
                  </a:lnTo>
                  <a:lnTo>
                    <a:pt x="10575" y="100"/>
                  </a:lnTo>
                  <a:lnTo>
                    <a:pt x="105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60"/>
            <p:cNvSpPr/>
            <p:nvPr/>
          </p:nvSpPr>
          <p:spPr>
            <a:xfrm>
              <a:off x="5347350" y="3807138"/>
              <a:ext cx="245655" cy="2311"/>
            </a:xfrm>
            <a:custGeom>
              <a:rect b="b" l="l" r="r" t="t"/>
              <a:pathLst>
                <a:path extrusionOk="0" h="134" w="14245">
                  <a:moveTo>
                    <a:pt x="1" y="0"/>
                  </a:moveTo>
                  <a:lnTo>
                    <a:pt x="1" y="134"/>
                  </a:lnTo>
                  <a:lnTo>
                    <a:pt x="14244" y="134"/>
                  </a:lnTo>
                  <a:lnTo>
                    <a:pt x="142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60"/>
            <p:cNvSpPr/>
            <p:nvPr/>
          </p:nvSpPr>
          <p:spPr>
            <a:xfrm>
              <a:off x="5714358" y="3862926"/>
              <a:ext cx="341710" cy="1759"/>
            </a:xfrm>
            <a:custGeom>
              <a:rect b="b" l="l" r="r" t="t"/>
              <a:pathLst>
                <a:path extrusionOk="0" h="102" w="19815">
                  <a:moveTo>
                    <a:pt x="0" y="1"/>
                  </a:moveTo>
                  <a:lnTo>
                    <a:pt x="0" y="101"/>
                  </a:lnTo>
                  <a:lnTo>
                    <a:pt x="19815" y="101"/>
                  </a:lnTo>
                  <a:lnTo>
                    <a:pt x="198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60"/>
            <p:cNvSpPr/>
            <p:nvPr/>
          </p:nvSpPr>
          <p:spPr>
            <a:xfrm>
              <a:off x="4300406" y="3805414"/>
              <a:ext cx="330776" cy="1742"/>
            </a:xfrm>
            <a:custGeom>
              <a:rect b="b" l="l" r="r" t="t"/>
              <a:pathLst>
                <a:path extrusionOk="0" h="101" w="19181">
                  <a:moveTo>
                    <a:pt x="1" y="0"/>
                  </a:moveTo>
                  <a:lnTo>
                    <a:pt x="1" y="100"/>
                  </a:lnTo>
                  <a:lnTo>
                    <a:pt x="19181" y="100"/>
                  </a:lnTo>
                  <a:lnTo>
                    <a:pt x="191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60"/>
            <p:cNvSpPr/>
            <p:nvPr/>
          </p:nvSpPr>
          <p:spPr>
            <a:xfrm>
              <a:off x="4670863" y="3805414"/>
              <a:ext cx="112196" cy="1742"/>
            </a:xfrm>
            <a:custGeom>
              <a:rect b="b" l="l" r="r" t="t"/>
              <a:pathLst>
                <a:path extrusionOk="0" h="101" w="6506">
                  <a:moveTo>
                    <a:pt x="1" y="0"/>
                  </a:moveTo>
                  <a:lnTo>
                    <a:pt x="1" y="100"/>
                  </a:lnTo>
                  <a:lnTo>
                    <a:pt x="6505" y="100"/>
                  </a:lnTo>
                  <a:lnTo>
                    <a:pt x="65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60"/>
            <p:cNvSpPr/>
            <p:nvPr/>
          </p:nvSpPr>
          <p:spPr>
            <a:xfrm>
              <a:off x="4053044" y="3837627"/>
              <a:ext cx="288802" cy="1742"/>
            </a:xfrm>
            <a:custGeom>
              <a:rect b="b" l="l" r="r" t="t"/>
              <a:pathLst>
                <a:path extrusionOk="0" h="101" w="16747">
                  <a:moveTo>
                    <a:pt x="1" y="0"/>
                  </a:moveTo>
                  <a:lnTo>
                    <a:pt x="1" y="100"/>
                  </a:lnTo>
                  <a:lnTo>
                    <a:pt x="16746" y="100"/>
                  </a:lnTo>
                  <a:lnTo>
                    <a:pt x="167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60"/>
            <p:cNvSpPr/>
            <p:nvPr/>
          </p:nvSpPr>
          <p:spPr>
            <a:xfrm>
              <a:off x="4116902" y="1574600"/>
              <a:ext cx="1848285" cy="931351"/>
            </a:xfrm>
            <a:custGeom>
              <a:rect b="b" l="l" r="r" t="t"/>
              <a:pathLst>
                <a:path extrusionOk="0" h="54007" w="107178">
                  <a:moveTo>
                    <a:pt x="1" y="1"/>
                  </a:moveTo>
                  <a:lnTo>
                    <a:pt x="1" y="54006"/>
                  </a:lnTo>
                  <a:lnTo>
                    <a:pt x="107177" y="54006"/>
                  </a:lnTo>
                  <a:lnTo>
                    <a:pt x="1071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60"/>
            <p:cNvSpPr/>
            <p:nvPr/>
          </p:nvSpPr>
          <p:spPr>
            <a:xfrm>
              <a:off x="4141062" y="1574600"/>
              <a:ext cx="1847698" cy="931351"/>
            </a:xfrm>
            <a:custGeom>
              <a:rect b="b" l="l" r="r" t="t"/>
              <a:pathLst>
                <a:path extrusionOk="0" h="54007" w="107144">
                  <a:moveTo>
                    <a:pt x="1" y="1"/>
                  </a:moveTo>
                  <a:lnTo>
                    <a:pt x="1" y="54006"/>
                  </a:lnTo>
                  <a:lnTo>
                    <a:pt x="107144" y="54006"/>
                  </a:lnTo>
                  <a:lnTo>
                    <a:pt x="107144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60"/>
            <p:cNvSpPr/>
            <p:nvPr/>
          </p:nvSpPr>
          <p:spPr>
            <a:xfrm>
              <a:off x="4184209" y="1618334"/>
              <a:ext cx="1761404" cy="843901"/>
            </a:xfrm>
            <a:custGeom>
              <a:rect b="b" l="l" r="r" t="t"/>
              <a:pathLst>
                <a:path extrusionOk="0" h="48936" w="102140">
                  <a:moveTo>
                    <a:pt x="0" y="0"/>
                  </a:moveTo>
                  <a:lnTo>
                    <a:pt x="0" y="48935"/>
                  </a:lnTo>
                  <a:lnTo>
                    <a:pt x="102140" y="48935"/>
                  </a:lnTo>
                  <a:lnTo>
                    <a:pt x="1021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60"/>
            <p:cNvSpPr/>
            <p:nvPr/>
          </p:nvSpPr>
          <p:spPr>
            <a:xfrm>
              <a:off x="4314788" y="1618334"/>
              <a:ext cx="701820" cy="843901"/>
            </a:xfrm>
            <a:custGeom>
              <a:rect b="b" l="l" r="r" t="t"/>
              <a:pathLst>
                <a:path extrusionOk="0" h="48936" w="40697">
                  <a:moveTo>
                    <a:pt x="27687" y="0"/>
                  </a:moveTo>
                  <a:lnTo>
                    <a:pt x="0" y="48935"/>
                  </a:lnTo>
                  <a:lnTo>
                    <a:pt x="12976" y="48935"/>
                  </a:lnTo>
                  <a:lnTo>
                    <a:pt x="406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60"/>
            <p:cNvSpPr/>
            <p:nvPr/>
          </p:nvSpPr>
          <p:spPr>
            <a:xfrm>
              <a:off x="4613920" y="1618334"/>
              <a:ext cx="701233" cy="843901"/>
            </a:xfrm>
            <a:custGeom>
              <a:rect b="b" l="l" r="r" t="t"/>
              <a:pathLst>
                <a:path extrusionOk="0" h="48936" w="40663">
                  <a:moveTo>
                    <a:pt x="27687" y="0"/>
                  </a:moveTo>
                  <a:lnTo>
                    <a:pt x="0" y="48935"/>
                  </a:lnTo>
                  <a:lnTo>
                    <a:pt x="12976" y="48935"/>
                  </a:lnTo>
                  <a:lnTo>
                    <a:pt x="406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60"/>
            <p:cNvSpPr/>
            <p:nvPr/>
          </p:nvSpPr>
          <p:spPr>
            <a:xfrm>
              <a:off x="5236326" y="1618334"/>
              <a:ext cx="569516" cy="843901"/>
            </a:xfrm>
            <a:custGeom>
              <a:rect b="b" l="l" r="r" t="t"/>
              <a:pathLst>
                <a:path extrusionOk="0" h="48936" w="33025">
                  <a:moveTo>
                    <a:pt x="27687" y="0"/>
                  </a:moveTo>
                  <a:lnTo>
                    <a:pt x="1" y="48935"/>
                  </a:lnTo>
                  <a:lnTo>
                    <a:pt x="5338" y="48935"/>
                  </a:lnTo>
                  <a:lnTo>
                    <a:pt x="330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60"/>
            <p:cNvSpPr/>
            <p:nvPr/>
          </p:nvSpPr>
          <p:spPr>
            <a:xfrm>
              <a:off x="5307083" y="1618334"/>
              <a:ext cx="65014" cy="843901"/>
            </a:xfrm>
            <a:custGeom>
              <a:rect b="b" l="l" r="r" t="t"/>
              <a:pathLst>
                <a:path extrusionOk="0" h="48936" w="3770">
                  <a:moveTo>
                    <a:pt x="1" y="0"/>
                  </a:moveTo>
                  <a:lnTo>
                    <a:pt x="1" y="48935"/>
                  </a:lnTo>
                  <a:lnTo>
                    <a:pt x="3770" y="48935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60"/>
            <p:cNvSpPr/>
            <p:nvPr/>
          </p:nvSpPr>
          <p:spPr>
            <a:xfrm>
              <a:off x="4709405" y="1618334"/>
              <a:ext cx="65600" cy="843901"/>
            </a:xfrm>
            <a:custGeom>
              <a:rect b="b" l="l" r="r" t="t"/>
              <a:pathLst>
                <a:path extrusionOk="0" h="48936" w="3804">
                  <a:moveTo>
                    <a:pt x="0" y="0"/>
                  </a:moveTo>
                  <a:lnTo>
                    <a:pt x="0" y="48935"/>
                  </a:lnTo>
                  <a:lnTo>
                    <a:pt x="3803" y="48935"/>
                  </a:lnTo>
                  <a:lnTo>
                    <a:pt x="3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60"/>
            <p:cNvSpPr/>
            <p:nvPr/>
          </p:nvSpPr>
          <p:spPr>
            <a:xfrm>
              <a:off x="5330088" y="1585534"/>
              <a:ext cx="65031" cy="904880"/>
            </a:xfrm>
            <a:custGeom>
              <a:rect b="b" l="l" r="r" t="t"/>
              <a:pathLst>
                <a:path extrusionOk="0" h="52472" w="3771">
                  <a:moveTo>
                    <a:pt x="1" y="1"/>
                  </a:moveTo>
                  <a:lnTo>
                    <a:pt x="1" y="52472"/>
                  </a:lnTo>
                  <a:lnTo>
                    <a:pt x="3770" y="52472"/>
                  </a:lnTo>
                  <a:lnTo>
                    <a:pt x="3770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60"/>
            <p:cNvSpPr/>
            <p:nvPr/>
          </p:nvSpPr>
          <p:spPr>
            <a:xfrm>
              <a:off x="4732410" y="1585534"/>
              <a:ext cx="65031" cy="904880"/>
            </a:xfrm>
            <a:custGeom>
              <a:rect b="b" l="l" r="r" t="t"/>
              <a:pathLst>
                <a:path extrusionOk="0" h="52472" w="3771">
                  <a:moveTo>
                    <a:pt x="1" y="1"/>
                  </a:moveTo>
                  <a:lnTo>
                    <a:pt x="1" y="52472"/>
                  </a:lnTo>
                  <a:lnTo>
                    <a:pt x="3770" y="52472"/>
                  </a:lnTo>
                  <a:lnTo>
                    <a:pt x="3770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60"/>
            <p:cNvSpPr/>
            <p:nvPr/>
          </p:nvSpPr>
          <p:spPr>
            <a:xfrm>
              <a:off x="5927765" y="1618334"/>
              <a:ext cx="17849" cy="843901"/>
            </a:xfrm>
            <a:custGeom>
              <a:rect b="b" l="l" r="r" t="t"/>
              <a:pathLst>
                <a:path extrusionOk="0" h="48936" w="1035">
                  <a:moveTo>
                    <a:pt x="1" y="0"/>
                  </a:moveTo>
                  <a:lnTo>
                    <a:pt x="1" y="48935"/>
                  </a:lnTo>
                  <a:lnTo>
                    <a:pt x="1035" y="489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60"/>
            <p:cNvSpPr/>
            <p:nvPr/>
          </p:nvSpPr>
          <p:spPr>
            <a:xfrm>
              <a:off x="6289599" y="2373044"/>
              <a:ext cx="247949" cy="408448"/>
            </a:xfrm>
            <a:custGeom>
              <a:rect b="b" l="l" r="r" t="t"/>
              <a:pathLst>
                <a:path extrusionOk="0" h="23685" w="14378">
                  <a:moveTo>
                    <a:pt x="10608" y="1"/>
                  </a:moveTo>
                  <a:cubicBezTo>
                    <a:pt x="1" y="10475"/>
                    <a:pt x="7639" y="23684"/>
                    <a:pt x="7639" y="23684"/>
                  </a:cubicBezTo>
                  <a:cubicBezTo>
                    <a:pt x="7639" y="23684"/>
                    <a:pt x="12610" y="22250"/>
                    <a:pt x="12743" y="20182"/>
                  </a:cubicBezTo>
                  <a:cubicBezTo>
                    <a:pt x="12843" y="18147"/>
                    <a:pt x="10775" y="16646"/>
                    <a:pt x="12576" y="14978"/>
                  </a:cubicBezTo>
                  <a:cubicBezTo>
                    <a:pt x="14377" y="13310"/>
                    <a:pt x="11609" y="11309"/>
                    <a:pt x="10975" y="9307"/>
                  </a:cubicBezTo>
                  <a:cubicBezTo>
                    <a:pt x="10375" y="7273"/>
                    <a:pt x="13277" y="6639"/>
                    <a:pt x="13343" y="4237"/>
                  </a:cubicBezTo>
                  <a:cubicBezTo>
                    <a:pt x="13377" y="1802"/>
                    <a:pt x="10608" y="1"/>
                    <a:pt x="106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60"/>
            <p:cNvSpPr/>
            <p:nvPr/>
          </p:nvSpPr>
          <p:spPr>
            <a:xfrm>
              <a:off x="6229207" y="2447249"/>
              <a:ext cx="266349" cy="371216"/>
            </a:xfrm>
            <a:custGeom>
              <a:rect b="b" l="l" r="r" t="t"/>
              <a:pathLst>
                <a:path extrusionOk="0" h="21526" w="15445">
                  <a:moveTo>
                    <a:pt x="2068" y="1"/>
                  </a:moveTo>
                  <a:cubicBezTo>
                    <a:pt x="2068" y="1"/>
                    <a:pt x="0" y="2569"/>
                    <a:pt x="801" y="4871"/>
                  </a:cubicBezTo>
                  <a:cubicBezTo>
                    <a:pt x="1635" y="7139"/>
                    <a:pt x="4603" y="6806"/>
                    <a:pt x="4637" y="8941"/>
                  </a:cubicBezTo>
                  <a:cubicBezTo>
                    <a:pt x="4670" y="11042"/>
                    <a:pt x="2669" y="13811"/>
                    <a:pt x="4937" y="14811"/>
                  </a:cubicBezTo>
                  <a:cubicBezTo>
                    <a:pt x="7172" y="15846"/>
                    <a:pt x="5637" y="17914"/>
                    <a:pt x="6405" y="19815"/>
                  </a:cubicBezTo>
                  <a:cubicBezTo>
                    <a:pt x="7023" y="21374"/>
                    <a:pt x="10498" y="21525"/>
                    <a:pt x="11826" y="21525"/>
                  </a:cubicBezTo>
                  <a:cubicBezTo>
                    <a:pt x="12147" y="21525"/>
                    <a:pt x="12342" y="21516"/>
                    <a:pt x="12342" y="21516"/>
                  </a:cubicBezTo>
                  <a:cubicBezTo>
                    <a:pt x="12342" y="21516"/>
                    <a:pt x="15444" y="6606"/>
                    <a:pt x="20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60"/>
            <p:cNvSpPr/>
            <p:nvPr/>
          </p:nvSpPr>
          <p:spPr>
            <a:xfrm>
              <a:off x="6324693" y="2753279"/>
              <a:ext cx="182366" cy="107022"/>
            </a:xfrm>
            <a:custGeom>
              <a:rect b="b" l="l" r="r" t="t"/>
              <a:pathLst>
                <a:path extrusionOk="0" h="6206" w="10575">
                  <a:moveTo>
                    <a:pt x="0" y="1"/>
                  </a:moveTo>
                  <a:cubicBezTo>
                    <a:pt x="0" y="1"/>
                    <a:pt x="134" y="6205"/>
                    <a:pt x="5271" y="6205"/>
                  </a:cubicBezTo>
                  <a:cubicBezTo>
                    <a:pt x="10408" y="6205"/>
                    <a:pt x="10575" y="1"/>
                    <a:pt x="105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60"/>
            <p:cNvSpPr/>
            <p:nvPr/>
          </p:nvSpPr>
          <p:spPr>
            <a:xfrm>
              <a:off x="5709184" y="2776870"/>
              <a:ext cx="239309" cy="83431"/>
            </a:xfrm>
            <a:custGeom>
              <a:rect b="b" l="l" r="r" t="t"/>
              <a:pathLst>
                <a:path extrusionOk="0" h="4838" w="13877">
                  <a:moveTo>
                    <a:pt x="0" y="1"/>
                  </a:moveTo>
                  <a:cubicBezTo>
                    <a:pt x="0" y="1"/>
                    <a:pt x="167" y="4837"/>
                    <a:pt x="6938" y="4837"/>
                  </a:cubicBezTo>
                  <a:cubicBezTo>
                    <a:pt x="13677" y="4837"/>
                    <a:pt x="13877" y="1"/>
                    <a:pt x="138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60"/>
            <p:cNvSpPr/>
            <p:nvPr/>
          </p:nvSpPr>
          <p:spPr>
            <a:xfrm>
              <a:off x="5979551" y="2797581"/>
              <a:ext cx="180055" cy="62720"/>
            </a:xfrm>
            <a:custGeom>
              <a:rect b="b" l="l" r="r" t="t"/>
              <a:pathLst>
                <a:path extrusionOk="0" h="3637" w="10441">
                  <a:moveTo>
                    <a:pt x="0" y="0"/>
                  </a:moveTo>
                  <a:cubicBezTo>
                    <a:pt x="0" y="0"/>
                    <a:pt x="133" y="3636"/>
                    <a:pt x="5237" y="3636"/>
                  </a:cubicBezTo>
                  <a:cubicBezTo>
                    <a:pt x="10307" y="3636"/>
                    <a:pt x="10441" y="0"/>
                    <a:pt x="104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60"/>
            <p:cNvSpPr/>
            <p:nvPr/>
          </p:nvSpPr>
          <p:spPr>
            <a:xfrm>
              <a:off x="5594712" y="2912623"/>
              <a:ext cx="196162" cy="787527"/>
            </a:xfrm>
            <a:custGeom>
              <a:rect b="b" l="l" r="r" t="t"/>
              <a:pathLst>
                <a:path extrusionOk="0" h="45667" w="11375">
                  <a:moveTo>
                    <a:pt x="0" y="1"/>
                  </a:moveTo>
                  <a:lnTo>
                    <a:pt x="0" y="45667"/>
                  </a:lnTo>
                  <a:lnTo>
                    <a:pt x="11375" y="45667"/>
                  </a:lnTo>
                  <a:lnTo>
                    <a:pt x="113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60"/>
            <p:cNvSpPr/>
            <p:nvPr/>
          </p:nvSpPr>
          <p:spPr>
            <a:xfrm>
              <a:off x="5632099" y="3700133"/>
              <a:ext cx="968721" cy="54098"/>
            </a:xfrm>
            <a:custGeom>
              <a:rect b="b" l="l" r="r" t="t"/>
              <a:pathLst>
                <a:path extrusionOk="0" h="3137" w="56174">
                  <a:moveTo>
                    <a:pt x="0" y="1"/>
                  </a:moveTo>
                  <a:lnTo>
                    <a:pt x="0" y="3136"/>
                  </a:lnTo>
                  <a:lnTo>
                    <a:pt x="56174" y="3136"/>
                  </a:lnTo>
                  <a:lnTo>
                    <a:pt x="561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60"/>
            <p:cNvSpPr/>
            <p:nvPr/>
          </p:nvSpPr>
          <p:spPr>
            <a:xfrm>
              <a:off x="5790857" y="2912623"/>
              <a:ext cx="847937" cy="787527"/>
            </a:xfrm>
            <a:custGeom>
              <a:rect b="b" l="l" r="r" t="t"/>
              <a:pathLst>
                <a:path extrusionOk="0" h="45667" w="49170">
                  <a:moveTo>
                    <a:pt x="1" y="1"/>
                  </a:moveTo>
                  <a:lnTo>
                    <a:pt x="1" y="45667"/>
                  </a:lnTo>
                  <a:lnTo>
                    <a:pt x="49169" y="45667"/>
                  </a:lnTo>
                  <a:lnTo>
                    <a:pt x="49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60"/>
            <p:cNvSpPr/>
            <p:nvPr/>
          </p:nvSpPr>
          <p:spPr>
            <a:xfrm>
              <a:off x="5868528" y="2988570"/>
              <a:ext cx="693180" cy="279576"/>
            </a:xfrm>
            <a:custGeom>
              <a:rect b="b" l="l" r="r" t="t"/>
              <a:pathLst>
                <a:path extrusionOk="0" h="16212" w="40196">
                  <a:moveTo>
                    <a:pt x="0" y="0"/>
                  </a:moveTo>
                  <a:lnTo>
                    <a:pt x="0" y="16212"/>
                  </a:lnTo>
                  <a:lnTo>
                    <a:pt x="40195" y="16212"/>
                  </a:lnTo>
                  <a:lnTo>
                    <a:pt x="401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60"/>
            <p:cNvSpPr/>
            <p:nvPr/>
          </p:nvSpPr>
          <p:spPr>
            <a:xfrm>
              <a:off x="5868528" y="3318760"/>
              <a:ext cx="693180" cy="279576"/>
            </a:xfrm>
            <a:custGeom>
              <a:rect b="b" l="l" r="r" t="t"/>
              <a:pathLst>
                <a:path extrusionOk="0" h="16212" w="40196">
                  <a:moveTo>
                    <a:pt x="0" y="0"/>
                  </a:moveTo>
                  <a:lnTo>
                    <a:pt x="0" y="16212"/>
                  </a:lnTo>
                  <a:lnTo>
                    <a:pt x="40195" y="16212"/>
                  </a:lnTo>
                  <a:lnTo>
                    <a:pt x="401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60"/>
            <p:cNvSpPr/>
            <p:nvPr/>
          </p:nvSpPr>
          <p:spPr>
            <a:xfrm>
              <a:off x="6118184" y="2981085"/>
              <a:ext cx="193868" cy="37973"/>
            </a:xfrm>
            <a:custGeom>
              <a:rect b="b" l="l" r="r" t="t"/>
              <a:pathLst>
                <a:path extrusionOk="0" h="2202" w="11242">
                  <a:moveTo>
                    <a:pt x="1101" y="0"/>
                  </a:moveTo>
                  <a:cubicBezTo>
                    <a:pt x="467" y="0"/>
                    <a:pt x="0" y="501"/>
                    <a:pt x="0" y="1101"/>
                  </a:cubicBezTo>
                  <a:cubicBezTo>
                    <a:pt x="0" y="1702"/>
                    <a:pt x="467" y="2202"/>
                    <a:pt x="1101" y="2202"/>
                  </a:cubicBezTo>
                  <a:lnTo>
                    <a:pt x="10141" y="2202"/>
                  </a:lnTo>
                  <a:cubicBezTo>
                    <a:pt x="10741" y="2202"/>
                    <a:pt x="11241" y="1702"/>
                    <a:pt x="11241" y="1101"/>
                  </a:cubicBezTo>
                  <a:cubicBezTo>
                    <a:pt x="11241" y="501"/>
                    <a:pt x="10741" y="0"/>
                    <a:pt x="101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60"/>
            <p:cNvSpPr/>
            <p:nvPr/>
          </p:nvSpPr>
          <p:spPr>
            <a:xfrm>
              <a:off x="6118184" y="3311275"/>
              <a:ext cx="193868" cy="38560"/>
            </a:xfrm>
            <a:custGeom>
              <a:rect b="b" l="l" r="r" t="t"/>
              <a:pathLst>
                <a:path extrusionOk="0" h="2236" w="11242">
                  <a:moveTo>
                    <a:pt x="1101" y="0"/>
                  </a:moveTo>
                  <a:cubicBezTo>
                    <a:pt x="467" y="0"/>
                    <a:pt x="0" y="501"/>
                    <a:pt x="0" y="1101"/>
                  </a:cubicBezTo>
                  <a:cubicBezTo>
                    <a:pt x="0" y="1735"/>
                    <a:pt x="467" y="2235"/>
                    <a:pt x="1101" y="2235"/>
                  </a:cubicBezTo>
                  <a:lnTo>
                    <a:pt x="10141" y="2235"/>
                  </a:lnTo>
                  <a:cubicBezTo>
                    <a:pt x="10741" y="2235"/>
                    <a:pt x="11241" y="1735"/>
                    <a:pt x="11241" y="1101"/>
                  </a:cubicBezTo>
                  <a:cubicBezTo>
                    <a:pt x="11241" y="501"/>
                    <a:pt x="10741" y="0"/>
                    <a:pt x="101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60"/>
            <p:cNvSpPr/>
            <p:nvPr/>
          </p:nvSpPr>
          <p:spPr>
            <a:xfrm>
              <a:off x="5790857" y="2860284"/>
              <a:ext cx="873821" cy="52356"/>
            </a:xfrm>
            <a:custGeom>
              <a:rect b="b" l="l" r="r" t="t"/>
              <a:pathLst>
                <a:path extrusionOk="0" h="3036" w="50671">
                  <a:moveTo>
                    <a:pt x="1" y="0"/>
                  </a:moveTo>
                  <a:lnTo>
                    <a:pt x="1" y="3036"/>
                  </a:lnTo>
                  <a:lnTo>
                    <a:pt x="50670" y="3036"/>
                  </a:lnTo>
                  <a:lnTo>
                    <a:pt x="506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60"/>
            <p:cNvSpPr/>
            <p:nvPr/>
          </p:nvSpPr>
          <p:spPr>
            <a:xfrm>
              <a:off x="5567086" y="2860284"/>
              <a:ext cx="223788" cy="52356"/>
            </a:xfrm>
            <a:custGeom>
              <a:rect b="b" l="l" r="r" t="t"/>
              <a:pathLst>
                <a:path extrusionOk="0" h="3036" w="12977">
                  <a:moveTo>
                    <a:pt x="1" y="0"/>
                  </a:moveTo>
                  <a:lnTo>
                    <a:pt x="1" y="3036"/>
                  </a:lnTo>
                  <a:lnTo>
                    <a:pt x="12977" y="3036"/>
                  </a:lnTo>
                  <a:lnTo>
                    <a:pt x="129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60"/>
            <p:cNvSpPr/>
            <p:nvPr/>
          </p:nvSpPr>
          <p:spPr>
            <a:xfrm>
              <a:off x="6195838" y="1705766"/>
              <a:ext cx="425124" cy="490120"/>
            </a:xfrm>
            <a:custGeom>
              <a:rect b="b" l="l" r="r" t="t"/>
              <a:pathLst>
                <a:path extrusionOk="0" h="28421" w="24652">
                  <a:moveTo>
                    <a:pt x="0" y="0"/>
                  </a:moveTo>
                  <a:lnTo>
                    <a:pt x="0" y="28421"/>
                  </a:lnTo>
                  <a:lnTo>
                    <a:pt x="24651" y="28421"/>
                  </a:lnTo>
                  <a:lnTo>
                    <a:pt x="246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60"/>
            <p:cNvSpPr/>
            <p:nvPr/>
          </p:nvSpPr>
          <p:spPr>
            <a:xfrm>
              <a:off x="6208496" y="1705766"/>
              <a:ext cx="460786" cy="490120"/>
            </a:xfrm>
            <a:custGeom>
              <a:rect b="b" l="l" r="r" t="t"/>
              <a:pathLst>
                <a:path extrusionOk="0" h="28421" w="26720">
                  <a:moveTo>
                    <a:pt x="0" y="0"/>
                  </a:moveTo>
                  <a:lnTo>
                    <a:pt x="0" y="28421"/>
                  </a:lnTo>
                  <a:lnTo>
                    <a:pt x="26719" y="28421"/>
                  </a:lnTo>
                  <a:lnTo>
                    <a:pt x="26719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60"/>
            <p:cNvSpPr/>
            <p:nvPr/>
          </p:nvSpPr>
          <p:spPr>
            <a:xfrm>
              <a:off x="6247039" y="1744308"/>
              <a:ext cx="383701" cy="413035"/>
            </a:xfrm>
            <a:custGeom>
              <a:rect b="b" l="l" r="r" t="t"/>
              <a:pathLst>
                <a:path extrusionOk="0" h="23951" w="22250">
                  <a:moveTo>
                    <a:pt x="0" y="0"/>
                  </a:moveTo>
                  <a:lnTo>
                    <a:pt x="0" y="23951"/>
                  </a:lnTo>
                  <a:lnTo>
                    <a:pt x="22249" y="23951"/>
                  </a:lnTo>
                  <a:lnTo>
                    <a:pt x="222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60"/>
            <p:cNvSpPr/>
            <p:nvPr/>
          </p:nvSpPr>
          <p:spPr>
            <a:xfrm>
              <a:off x="6340213" y="1844398"/>
              <a:ext cx="197335" cy="212855"/>
            </a:xfrm>
            <a:custGeom>
              <a:rect b="b" l="l" r="r" t="t"/>
              <a:pathLst>
                <a:path extrusionOk="0" h="12343" w="11443">
                  <a:moveTo>
                    <a:pt x="1936" y="1"/>
                  </a:moveTo>
                  <a:cubicBezTo>
                    <a:pt x="868" y="1"/>
                    <a:pt x="1" y="868"/>
                    <a:pt x="1" y="1969"/>
                  </a:cubicBezTo>
                  <a:lnTo>
                    <a:pt x="1" y="10375"/>
                  </a:lnTo>
                  <a:cubicBezTo>
                    <a:pt x="1" y="11475"/>
                    <a:pt x="868" y="12343"/>
                    <a:pt x="1936" y="12343"/>
                  </a:cubicBezTo>
                  <a:lnTo>
                    <a:pt x="9508" y="12343"/>
                  </a:lnTo>
                  <a:cubicBezTo>
                    <a:pt x="10575" y="12343"/>
                    <a:pt x="11442" y="11475"/>
                    <a:pt x="11442" y="10375"/>
                  </a:cubicBezTo>
                  <a:lnTo>
                    <a:pt x="11442" y="1969"/>
                  </a:lnTo>
                  <a:cubicBezTo>
                    <a:pt x="11442" y="868"/>
                    <a:pt x="10575" y="1"/>
                    <a:pt x="95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60"/>
            <p:cNvSpPr/>
            <p:nvPr/>
          </p:nvSpPr>
          <p:spPr>
            <a:xfrm>
              <a:off x="5489431" y="3298048"/>
              <a:ext cx="49493" cy="456182"/>
            </a:xfrm>
            <a:custGeom>
              <a:rect b="b" l="l" r="r" t="t"/>
              <a:pathLst>
                <a:path extrusionOk="0" h="26453" w="2870">
                  <a:moveTo>
                    <a:pt x="1" y="0"/>
                  </a:moveTo>
                  <a:lnTo>
                    <a:pt x="1" y="26452"/>
                  </a:lnTo>
                  <a:lnTo>
                    <a:pt x="2869" y="26452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60"/>
            <p:cNvSpPr/>
            <p:nvPr/>
          </p:nvSpPr>
          <p:spPr>
            <a:xfrm>
              <a:off x="5514178" y="3298048"/>
              <a:ext cx="24747" cy="456182"/>
            </a:xfrm>
            <a:custGeom>
              <a:rect b="b" l="l" r="r" t="t"/>
              <a:pathLst>
                <a:path extrusionOk="0" h="26453" w="1435">
                  <a:moveTo>
                    <a:pt x="0" y="0"/>
                  </a:moveTo>
                  <a:lnTo>
                    <a:pt x="0" y="26452"/>
                  </a:lnTo>
                  <a:lnTo>
                    <a:pt x="1434" y="26452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60"/>
            <p:cNvSpPr/>
            <p:nvPr/>
          </p:nvSpPr>
          <p:spPr>
            <a:xfrm>
              <a:off x="4831362" y="3399863"/>
              <a:ext cx="536147" cy="248518"/>
            </a:xfrm>
            <a:custGeom>
              <a:rect b="b" l="l" r="r" t="t"/>
              <a:pathLst>
                <a:path extrusionOk="0" h="14411" w="31090">
                  <a:moveTo>
                    <a:pt x="3870" y="0"/>
                  </a:moveTo>
                  <a:cubicBezTo>
                    <a:pt x="3870" y="568"/>
                    <a:pt x="4136" y="1135"/>
                    <a:pt x="4570" y="1502"/>
                  </a:cubicBezTo>
                  <a:lnTo>
                    <a:pt x="2635" y="1502"/>
                  </a:lnTo>
                  <a:cubicBezTo>
                    <a:pt x="1168" y="1502"/>
                    <a:pt x="0" y="2669"/>
                    <a:pt x="0" y="4137"/>
                  </a:cubicBezTo>
                  <a:lnTo>
                    <a:pt x="0" y="11776"/>
                  </a:lnTo>
                  <a:cubicBezTo>
                    <a:pt x="0" y="13243"/>
                    <a:pt x="1168" y="14411"/>
                    <a:pt x="2635" y="14411"/>
                  </a:cubicBezTo>
                  <a:lnTo>
                    <a:pt x="28487" y="14411"/>
                  </a:lnTo>
                  <a:cubicBezTo>
                    <a:pt x="29922" y="14411"/>
                    <a:pt x="31089" y="13243"/>
                    <a:pt x="31089" y="11776"/>
                  </a:cubicBezTo>
                  <a:lnTo>
                    <a:pt x="31089" y="4137"/>
                  </a:lnTo>
                  <a:cubicBezTo>
                    <a:pt x="31089" y="2669"/>
                    <a:pt x="29922" y="1502"/>
                    <a:pt x="28487" y="1502"/>
                  </a:cubicBezTo>
                  <a:lnTo>
                    <a:pt x="26519" y="1502"/>
                  </a:lnTo>
                  <a:cubicBezTo>
                    <a:pt x="26953" y="1135"/>
                    <a:pt x="27186" y="568"/>
                    <a:pt x="27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60"/>
            <p:cNvSpPr/>
            <p:nvPr/>
          </p:nvSpPr>
          <p:spPr>
            <a:xfrm>
              <a:off x="4649583" y="3522958"/>
              <a:ext cx="331363" cy="125423"/>
            </a:xfrm>
            <a:custGeom>
              <a:rect b="b" l="l" r="r" t="t"/>
              <a:pathLst>
                <a:path extrusionOk="0" h="7273" w="19215">
                  <a:moveTo>
                    <a:pt x="1768" y="1"/>
                  </a:moveTo>
                  <a:cubicBezTo>
                    <a:pt x="768" y="1"/>
                    <a:pt x="0" y="801"/>
                    <a:pt x="0" y="1769"/>
                  </a:cubicBezTo>
                  <a:lnTo>
                    <a:pt x="0" y="5505"/>
                  </a:lnTo>
                  <a:cubicBezTo>
                    <a:pt x="0" y="6472"/>
                    <a:pt x="768" y="7273"/>
                    <a:pt x="1768" y="7273"/>
                  </a:cubicBezTo>
                  <a:lnTo>
                    <a:pt x="17446" y="7273"/>
                  </a:lnTo>
                  <a:cubicBezTo>
                    <a:pt x="18413" y="7273"/>
                    <a:pt x="19214" y="6472"/>
                    <a:pt x="19214" y="5505"/>
                  </a:cubicBezTo>
                  <a:lnTo>
                    <a:pt x="19214" y="1769"/>
                  </a:lnTo>
                  <a:cubicBezTo>
                    <a:pt x="19214" y="801"/>
                    <a:pt x="18413" y="1"/>
                    <a:pt x="174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60"/>
            <p:cNvSpPr/>
            <p:nvPr/>
          </p:nvSpPr>
          <p:spPr>
            <a:xfrm>
              <a:off x="4649583" y="3495349"/>
              <a:ext cx="331363" cy="32231"/>
            </a:xfrm>
            <a:custGeom>
              <a:rect b="b" l="l" r="r" t="t"/>
              <a:pathLst>
                <a:path extrusionOk="0" h="1869" w="19215">
                  <a:moveTo>
                    <a:pt x="567" y="1"/>
                  </a:moveTo>
                  <a:cubicBezTo>
                    <a:pt x="267" y="1"/>
                    <a:pt x="0" y="268"/>
                    <a:pt x="0" y="601"/>
                  </a:cubicBezTo>
                  <a:lnTo>
                    <a:pt x="0" y="1268"/>
                  </a:lnTo>
                  <a:cubicBezTo>
                    <a:pt x="0" y="1602"/>
                    <a:pt x="267" y="1869"/>
                    <a:pt x="567" y="1869"/>
                  </a:cubicBezTo>
                  <a:lnTo>
                    <a:pt x="18614" y="1869"/>
                  </a:lnTo>
                  <a:cubicBezTo>
                    <a:pt x="18947" y="1869"/>
                    <a:pt x="19214" y="1602"/>
                    <a:pt x="19214" y="1268"/>
                  </a:cubicBezTo>
                  <a:lnTo>
                    <a:pt x="19214" y="601"/>
                  </a:lnTo>
                  <a:cubicBezTo>
                    <a:pt x="19214" y="268"/>
                    <a:pt x="18947" y="1"/>
                    <a:pt x="186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60"/>
            <p:cNvSpPr/>
            <p:nvPr/>
          </p:nvSpPr>
          <p:spPr>
            <a:xfrm>
              <a:off x="5011400" y="3093833"/>
              <a:ext cx="363007" cy="151308"/>
            </a:xfrm>
            <a:custGeom>
              <a:rect b="b" l="l" r="r" t="t"/>
              <a:pathLst>
                <a:path extrusionOk="0" h="8774" w="21050">
                  <a:moveTo>
                    <a:pt x="1" y="0"/>
                  </a:moveTo>
                  <a:cubicBezTo>
                    <a:pt x="1" y="0"/>
                    <a:pt x="268" y="8773"/>
                    <a:pt x="10542" y="8773"/>
                  </a:cubicBezTo>
                  <a:cubicBezTo>
                    <a:pt x="20782" y="8773"/>
                    <a:pt x="21049" y="0"/>
                    <a:pt x="210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60"/>
            <p:cNvSpPr/>
            <p:nvPr/>
          </p:nvSpPr>
          <p:spPr>
            <a:xfrm>
              <a:off x="4158324" y="3245124"/>
              <a:ext cx="220339" cy="52942"/>
            </a:xfrm>
            <a:custGeom>
              <a:rect b="b" l="l" r="r" t="t"/>
              <a:pathLst>
                <a:path extrusionOk="0" h="3070" w="12777">
                  <a:moveTo>
                    <a:pt x="0" y="0"/>
                  </a:moveTo>
                  <a:lnTo>
                    <a:pt x="0" y="3069"/>
                  </a:lnTo>
                  <a:lnTo>
                    <a:pt x="12776" y="3069"/>
                  </a:lnTo>
                  <a:lnTo>
                    <a:pt x="127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60"/>
            <p:cNvSpPr/>
            <p:nvPr/>
          </p:nvSpPr>
          <p:spPr>
            <a:xfrm>
              <a:off x="4379215" y="3245124"/>
              <a:ext cx="1330555" cy="52356"/>
            </a:xfrm>
            <a:custGeom>
              <a:rect b="b" l="l" r="r" t="t"/>
              <a:pathLst>
                <a:path extrusionOk="0" h="3036" w="77156">
                  <a:moveTo>
                    <a:pt x="0" y="0"/>
                  </a:moveTo>
                  <a:lnTo>
                    <a:pt x="0" y="3036"/>
                  </a:lnTo>
                  <a:lnTo>
                    <a:pt x="77156" y="3036"/>
                  </a:lnTo>
                  <a:lnTo>
                    <a:pt x="77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60"/>
            <p:cNvSpPr/>
            <p:nvPr/>
          </p:nvSpPr>
          <p:spPr>
            <a:xfrm>
              <a:off x="4158324" y="3648363"/>
              <a:ext cx="220339" cy="52942"/>
            </a:xfrm>
            <a:custGeom>
              <a:rect b="b" l="l" r="r" t="t"/>
              <a:pathLst>
                <a:path extrusionOk="0" h="3070" w="12777">
                  <a:moveTo>
                    <a:pt x="0" y="1"/>
                  </a:moveTo>
                  <a:lnTo>
                    <a:pt x="0" y="3070"/>
                  </a:lnTo>
                  <a:lnTo>
                    <a:pt x="12776" y="3070"/>
                  </a:lnTo>
                  <a:lnTo>
                    <a:pt x="127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60"/>
            <p:cNvSpPr/>
            <p:nvPr/>
          </p:nvSpPr>
          <p:spPr>
            <a:xfrm>
              <a:off x="4158324" y="3298048"/>
              <a:ext cx="49493" cy="456182"/>
            </a:xfrm>
            <a:custGeom>
              <a:rect b="b" l="l" r="r" t="t"/>
              <a:pathLst>
                <a:path extrusionOk="0" h="26453" w="2870">
                  <a:moveTo>
                    <a:pt x="0" y="0"/>
                  </a:moveTo>
                  <a:lnTo>
                    <a:pt x="0" y="26452"/>
                  </a:lnTo>
                  <a:lnTo>
                    <a:pt x="2869" y="26452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60"/>
            <p:cNvSpPr/>
            <p:nvPr/>
          </p:nvSpPr>
          <p:spPr>
            <a:xfrm>
              <a:off x="4183054" y="3298048"/>
              <a:ext cx="24764" cy="456182"/>
            </a:xfrm>
            <a:custGeom>
              <a:rect b="b" l="l" r="r" t="t"/>
              <a:pathLst>
                <a:path extrusionOk="0" h="26453" w="1436">
                  <a:moveTo>
                    <a:pt x="1" y="0"/>
                  </a:moveTo>
                  <a:lnTo>
                    <a:pt x="1" y="26452"/>
                  </a:lnTo>
                  <a:lnTo>
                    <a:pt x="1435" y="26452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60"/>
            <p:cNvSpPr/>
            <p:nvPr/>
          </p:nvSpPr>
          <p:spPr>
            <a:xfrm>
              <a:off x="4354486" y="3298048"/>
              <a:ext cx="48907" cy="456182"/>
            </a:xfrm>
            <a:custGeom>
              <a:rect b="b" l="l" r="r" t="t"/>
              <a:pathLst>
                <a:path extrusionOk="0" h="26453" w="2836">
                  <a:moveTo>
                    <a:pt x="0" y="0"/>
                  </a:moveTo>
                  <a:lnTo>
                    <a:pt x="0" y="26452"/>
                  </a:lnTo>
                  <a:lnTo>
                    <a:pt x="2835" y="26452"/>
                  </a:lnTo>
                  <a:lnTo>
                    <a:pt x="28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60"/>
            <p:cNvSpPr/>
            <p:nvPr/>
          </p:nvSpPr>
          <p:spPr>
            <a:xfrm>
              <a:off x="4354486" y="3298048"/>
              <a:ext cx="24747" cy="456182"/>
            </a:xfrm>
            <a:custGeom>
              <a:rect b="b" l="l" r="r" t="t"/>
              <a:pathLst>
                <a:path extrusionOk="0" h="26453" w="1435">
                  <a:moveTo>
                    <a:pt x="0" y="0"/>
                  </a:moveTo>
                  <a:lnTo>
                    <a:pt x="0" y="26452"/>
                  </a:lnTo>
                  <a:lnTo>
                    <a:pt x="1434" y="26452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60"/>
            <p:cNvSpPr/>
            <p:nvPr/>
          </p:nvSpPr>
          <p:spPr>
            <a:xfrm>
              <a:off x="5660278" y="3298048"/>
              <a:ext cx="49493" cy="456182"/>
            </a:xfrm>
            <a:custGeom>
              <a:rect b="b" l="l" r="r" t="t"/>
              <a:pathLst>
                <a:path extrusionOk="0" h="26453" w="2870">
                  <a:moveTo>
                    <a:pt x="1" y="0"/>
                  </a:moveTo>
                  <a:lnTo>
                    <a:pt x="1" y="26452"/>
                  </a:lnTo>
                  <a:lnTo>
                    <a:pt x="2870" y="26452"/>
                  </a:lnTo>
                  <a:lnTo>
                    <a:pt x="28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60"/>
            <p:cNvSpPr/>
            <p:nvPr/>
          </p:nvSpPr>
          <p:spPr>
            <a:xfrm>
              <a:off x="5660278" y="3298048"/>
              <a:ext cx="24764" cy="456182"/>
            </a:xfrm>
            <a:custGeom>
              <a:rect b="b" l="l" r="r" t="t"/>
              <a:pathLst>
                <a:path extrusionOk="0" h="26453" w="1436">
                  <a:moveTo>
                    <a:pt x="1" y="0"/>
                  </a:moveTo>
                  <a:lnTo>
                    <a:pt x="1" y="26452"/>
                  </a:lnTo>
                  <a:lnTo>
                    <a:pt x="1435" y="26452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60"/>
            <p:cNvSpPr/>
            <p:nvPr/>
          </p:nvSpPr>
          <p:spPr>
            <a:xfrm>
              <a:off x="4379215" y="3648363"/>
              <a:ext cx="1330555" cy="52942"/>
            </a:xfrm>
            <a:custGeom>
              <a:rect b="b" l="l" r="r" t="t"/>
              <a:pathLst>
                <a:path extrusionOk="0" h="3070" w="77156">
                  <a:moveTo>
                    <a:pt x="0" y="1"/>
                  </a:moveTo>
                  <a:lnTo>
                    <a:pt x="0" y="3070"/>
                  </a:lnTo>
                  <a:lnTo>
                    <a:pt x="77156" y="3070"/>
                  </a:lnTo>
                  <a:lnTo>
                    <a:pt x="77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60"/>
            <p:cNvSpPr/>
            <p:nvPr/>
          </p:nvSpPr>
          <p:spPr>
            <a:xfrm>
              <a:off x="4465509" y="3214065"/>
              <a:ext cx="268074" cy="31075"/>
            </a:xfrm>
            <a:custGeom>
              <a:rect b="b" l="l" r="r" t="t"/>
              <a:pathLst>
                <a:path extrusionOk="0" h="1802" w="15545">
                  <a:moveTo>
                    <a:pt x="0" y="0"/>
                  </a:moveTo>
                  <a:lnTo>
                    <a:pt x="0" y="1801"/>
                  </a:lnTo>
                  <a:lnTo>
                    <a:pt x="15544" y="1801"/>
                  </a:lnTo>
                  <a:lnTo>
                    <a:pt x="15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60"/>
            <p:cNvSpPr/>
            <p:nvPr/>
          </p:nvSpPr>
          <p:spPr>
            <a:xfrm>
              <a:off x="4733566" y="3214065"/>
              <a:ext cx="96658" cy="31075"/>
            </a:xfrm>
            <a:custGeom>
              <a:rect b="b" l="l" r="r" t="t"/>
              <a:pathLst>
                <a:path extrusionOk="0" h="1802" w="5605">
                  <a:moveTo>
                    <a:pt x="0" y="0"/>
                  </a:moveTo>
                  <a:lnTo>
                    <a:pt x="0" y="1801"/>
                  </a:lnTo>
                  <a:lnTo>
                    <a:pt x="5604" y="1801"/>
                  </a:lnTo>
                  <a:lnTo>
                    <a:pt x="5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60"/>
            <p:cNvSpPr/>
            <p:nvPr/>
          </p:nvSpPr>
          <p:spPr>
            <a:xfrm>
              <a:off x="4007034" y="3915851"/>
              <a:ext cx="2788792" cy="162810"/>
            </a:xfrm>
            <a:custGeom>
              <a:rect b="b" l="l" r="r" t="t"/>
              <a:pathLst>
                <a:path extrusionOk="0" h="9441" w="161716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60"/>
            <p:cNvSpPr/>
            <p:nvPr/>
          </p:nvSpPr>
          <p:spPr>
            <a:xfrm>
              <a:off x="5098487" y="2061979"/>
              <a:ext cx="72067" cy="99762"/>
            </a:xfrm>
            <a:custGeom>
              <a:rect b="b" l="l" r="r" t="t"/>
              <a:pathLst>
                <a:path extrusionOk="0" h="5785" w="4179">
                  <a:moveTo>
                    <a:pt x="619" y="0"/>
                  </a:moveTo>
                  <a:cubicBezTo>
                    <a:pt x="1" y="0"/>
                    <a:pt x="785" y="3401"/>
                    <a:pt x="722" y="4863"/>
                  </a:cubicBezTo>
                  <a:cubicBezTo>
                    <a:pt x="697" y="5421"/>
                    <a:pt x="1149" y="5784"/>
                    <a:pt x="1733" y="5784"/>
                  </a:cubicBezTo>
                  <a:cubicBezTo>
                    <a:pt x="2754" y="5784"/>
                    <a:pt x="4179" y="4669"/>
                    <a:pt x="4158" y="1527"/>
                  </a:cubicBezTo>
                  <a:cubicBezTo>
                    <a:pt x="4158" y="266"/>
                    <a:pt x="3294" y="78"/>
                    <a:pt x="2405" y="78"/>
                  </a:cubicBezTo>
                  <a:cubicBezTo>
                    <a:pt x="2025" y="78"/>
                    <a:pt x="1640" y="112"/>
                    <a:pt x="1316" y="112"/>
                  </a:cubicBezTo>
                  <a:cubicBezTo>
                    <a:pt x="1075" y="112"/>
                    <a:pt x="868" y="93"/>
                    <a:pt x="722" y="26"/>
                  </a:cubicBezTo>
                  <a:cubicBezTo>
                    <a:pt x="684" y="9"/>
                    <a:pt x="650" y="0"/>
                    <a:pt x="6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60"/>
            <p:cNvSpPr/>
            <p:nvPr/>
          </p:nvSpPr>
          <p:spPr>
            <a:xfrm>
              <a:off x="5109783" y="2242448"/>
              <a:ext cx="67894" cy="61944"/>
            </a:xfrm>
            <a:custGeom>
              <a:rect b="b" l="l" r="r" t="t"/>
              <a:pathLst>
                <a:path extrusionOk="0" h="3592" w="3937">
                  <a:moveTo>
                    <a:pt x="1349" y="0"/>
                  </a:moveTo>
                  <a:cubicBezTo>
                    <a:pt x="1332" y="0"/>
                    <a:pt x="1316" y="1"/>
                    <a:pt x="1301" y="2"/>
                  </a:cubicBezTo>
                  <a:cubicBezTo>
                    <a:pt x="967" y="68"/>
                    <a:pt x="701" y="235"/>
                    <a:pt x="434" y="435"/>
                  </a:cubicBezTo>
                  <a:cubicBezTo>
                    <a:pt x="0" y="769"/>
                    <a:pt x="367" y="2270"/>
                    <a:pt x="1234" y="2937"/>
                  </a:cubicBezTo>
                  <a:cubicBezTo>
                    <a:pt x="1955" y="3501"/>
                    <a:pt x="2936" y="3592"/>
                    <a:pt x="3496" y="3592"/>
                  </a:cubicBezTo>
                  <a:cubicBezTo>
                    <a:pt x="3764" y="3592"/>
                    <a:pt x="3936" y="3571"/>
                    <a:pt x="3936" y="3571"/>
                  </a:cubicBezTo>
                  <a:cubicBezTo>
                    <a:pt x="3302" y="3171"/>
                    <a:pt x="2902" y="2470"/>
                    <a:pt x="2835" y="1703"/>
                  </a:cubicBezTo>
                  <a:cubicBezTo>
                    <a:pt x="2771" y="477"/>
                    <a:pt x="1833" y="0"/>
                    <a:pt x="13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60"/>
            <p:cNvSpPr/>
            <p:nvPr/>
          </p:nvSpPr>
          <p:spPr>
            <a:xfrm>
              <a:off x="5032697" y="2182073"/>
              <a:ext cx="115628" cy="66169"/>
            </a:xfrm>
            <a:custGeom>
              <a:rect b="b" l="l" r="r" t="t"/>
              <a:pathLst>
                <a:path extrusionOk="0" h="3837" w="6705">
                  <a:moveTo>
                    <a:pt x="5137" y="0"/>
                  </a:moveTo>
                  <a:lnTo>
                    <a:pt x="3236" y="868"/>
                  </a:lnTo>
                  <a:lnTo>
                    <a:pt x="0" y="2369"/>
                  </a:lnTo>
                  <a:cubicBezTo>
                    <a:pt x="0" y="2369"/>
                    <a:pt x="2010" y="3836"/>
                    <a:pt x="3763" y="3836"/>
                  </a:cubicBezTo>
                  <a:cubicBezTo>
                    <a:pt x="4140" y="3836"/>
                    <a:pt x="4506" y="3768"/>
                    <a:pt x="4837" y="3603"/>
                  </a:cubicBezTo>
                  <a:cubicBezTo>
                    <a:pt x="6705" y="2669"/>
                    <a:pt x="5971" y="734"/>
                    <a:pt x="51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60"/>
            <p:cNvSpPr/>
            <p:nvPr/>
          </p:nvSpPr>
          <p:spPr>
            <a:xfrm>
              <a:off x="5106903" y="2229928"/>
              <a:ext cx="29920" cy="24402"/>
            </a:xfrm>
            <a:custGeom>
              <a:rect b="b" l="l" r="r" t="t"/>
              <a:pathLst>
                <a:path extrusionOk="0" h="1415" w="1735">
                  <a:moveTo>
                    <a:pt x="1351" y="0"/>
                  </a:moveTo>
                  <a:cubicBezTo>
                    <a:pt x="1324" y="0"/>
                    <a:pt x="1296" y="9"/>
                    <a:pt x="1268" y="27"/>
                  </a:cubicBezTo>
                  <a:lnTo>
                    <a:pt x="100" y="794"/>
                  </a:lnTo>
                  <a:cubicBezTo>
                    <a:pt x="0" y="861"/>
                    <a:pt x="0" y="1028"/>
                    <a:pt x="100" y="1095"/>
                  </a:cubicBezTo>
                  <a:cubicBezTo>
                    <a:pt x="267" y="1228"/>
                    <a:pt x="467" y="1328"/>
                    <a:pt x="634" y="1395"/>
                  </a:cubicBezTo>
                  <a:cubicBezTo>
                    <a:pt x="671" y="1409"/>
                    <a:pt x="714" y="1415"/>
                    <a:pt x="761" y="1415"/>
                  </a:cubicBezTo>
                  <a:cubicBezTo>
                    <a:pt x="1051" y="1415"/>
                    <a:pt x="1496" y="1176"/>
                    <a:pt x="1668" y="1061"/>
                  </a:cubicBezTo>
                  <a:cubicBezTo>
                    <a:pt x="1735" y="1028"/>
                    <a:pt x="1735" y="961"/>
                    <a:pt x="1735" y="895"/>
                  </a:cubicBezTo>
                  <a:cubicBezTo>
                    <a:pt x="1701" y="628"/>
                    <a:pt x="1635" y="361"/>
                    <a:pt x="1535" y="127"/>
                  </a:cubicBezTo>
                  <a:cubicBezTo>
                    <a:pt x="1487" y="55"/>
                    <a:pt x="1421" y="0"/>
                    <a:pt x="13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60"/>
            <p:cNvSpPr/>
            <p:nvPr/>
          </p:nvSpPr>
          <p:spPr>
            <a:xfrm>
              <a:off x="5106903" y="2229928"/>
              <a:ext cx="29920" cy="24402"/>
            </a:xfrm>
            <a:custGeom>
              <a:rect b="b" l="l" r="r" t="t"/>
              <a:pathLst>
                <a:path extrusionOk="0" h="1415" w="1735">
                  <a:moveTo>
                    <a:pt x="1351" y="0"/>
                  </a:moveTo>
                  <a:cubicBezTo>
                    <a:pt x="1324" y="0"/>
                    <a:pt x="1296" y="9"/>
                    <a:pt x="1268" y="27"/>
                  </a:cubicBezTo>
                  <a:lnTo>
                    <a:pt x="100" y="794"/>
                  </a:lnTo>
                  <a:cubicBezTo>
                    <a:pt x="0" y="861"/>
                    <a:pt x="0" y="1028"/>
                    <a:pt x="100" y="1095"/>
                  </a:cubicBezTo>
                  <a:cubicBezTo>
                    <a:pt x="267" y="1228"/>
                    <a:pt x="467" y="1328"/>
                    <a:pt x="634" y="1395"/>
                  </a:cubicBezTo>
                  <a:cubicBezTo>
                    <a:pt x="671" y="1409"/>
                    <a:pt x="714" y="1415"/>
                    <a:pt x="761" y="1415"/>
                  </a:cubicBezTo>
                  <a:cubicBezTo>
                    <a:pt x="1051" y="1415"/>
                    <a:pt x="1496" y="1176"/>
                    <a:pt x="1668" y="1061"/>
                  </a:cubicBezTo>
                  <a:cubicBezTo>
                    <a:pt x="1735" y="1028"/>
                    <a:pt x="1735" y="961"/>
                    <a:pt x="1735" y="895"/>
                  </a:cubicBezTo>
                  <a:cubicBezTo>
                    <a:pt x="1701" y="628"/>
                    <a:pt x="1635" y="361"/>
                    <a:pt x="1535" y="127"/>
                  </a:cubicBezTo>
                  <a:cubicBezTo>
                    <a:pt x="1487" y="55"/>
                    <a:pt x="1421" y="0"/>
                    <a:pt x="13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60"/>
            <p:cNvSpPr/>
            <p:nvPr/>
          </p:nvSpPr>
          <p:spPr>
            <a:xfrm>
              <a:off x="4863576" y="2209441"/>
              <a:ext cx="77671" cy="54649"/>
            </a:xfrm>
            <a:custGeom>
              <a:rect b="b" l="l" r="r" t="t"/>
              <a:pathLst>
                <a:path extrusionOk="0" h="3169" w="4504">
                  <a:moveTo>
                    <a:pt x="3127" y="0"/>
                  </a:moveTo>
                  <a:cubicBezTo>
                    <a:pt x="2600" y="0"/>
                    <a:pt x="1828" y="341"/>
                    <a:pt x="1501" y="1349"/>
                  </a:cubicBezTo>
                  <a:cubicBezTo>
                    <a:pt x="1268" y="2049"/>
                    <a:pt x="734" y="2650"/>
                    <a:pt x="0" y="2916"/>
                  </a:cubicBezTo>
                  <a:cubicBezTo>
                    <a:pt x="0" y="2916"/>
                    <a:pt x="682" y="3168"/>
                    <a:pt x="1502" y="3168"/>
                  </a:cubicBezTo>
                  <a:cubicBezTo>
                    <a:pt x="1913" y="3168"/>
                    <a:pt x="2357" y="3105"/>
                    <a:pt x="2769" y="2916"/>
                  </a:cubicBezTo>
                  <a:cubicBezTo>
                    <a:pt x="3770" y="2449"/>
                    <a:pt x="4503" y="1082"/>
                    <a:pt x="4136" y="648"/>
                  </a:cubicBezTo>
                  <a:cubicBezTo>
                    <a:pt x="3936" y="415"/>
                    <a:pt x="3703" y="181"/>
                    <a:pt x="3436" y="48"/>
                  </a:cubicBezTo>
                  <a:cubicBezTo>
                    <a:pt x="3350" y="17"/>
                    <a:pt x="3245" y="0"/>
                    <a:pt x="31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60"/>
            <p:cNvSpPr/>
            <p:nvPr/>
          </p:nvSpPr>
          <p:spPr>
            <a:xfrm>
              <a:off x="4911896" y="2064134"/>
              <a:ext cx="130010" cy="160085"/>
            </a:xfrm>
            <a:custGeom>
              <a:rect b="b" l="l" r="r" t="t"/>
              <a:pathLst>
                <a:path extrusionOk="0" h="9283" w="7539">
                  <a:moveTo>
                    <a:pt x="5204" y="1"/>
                  </a:moveTo>
                  <a:cubicBezTo>
                    <a:pt x="3536" y="435"/>
                    <a:pt x="1268" y="2436"/>
                    <a:pt x="2268" y="4904"/>
                  </a:cubicBezTo>
                  <a:cubicBezTo>
                    <a:pt x="1268" y="5572"/>
                    <a:pt x="0" y="7540"/>
                    <a:pt x="1501" y="8807"/>
                  </a:cubicBezTo>
                  <a:cubicBezTo>
                    <a:pt x="1917" y="9154"/>
                    <a:pt x="2491" y="9282"/>
                    <a:pt x="3112" y="9282"/>
                  </a:cubicBezTo>
                  <a:cubicBezTo>
                    <a:pt x="4882" y="9282"/>
                    <a:pt x="7039" y="8240"/>
                    <a:pt x="7039" y="8240"/>
                  </a:cubicBezTo>
                  <a:lnTo>
                    <a:pt x="7072" y="7606"/>
                  </a:lnTo>
                  <a:lnTo>
                    <a:pt x="7539" y="2836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60"/>
            <p:cNvSpPr/>
            <p:nvPr/>
          </p:nvSpPr>
          <p:spPr>
            <a:xfrm>
              <a:off x="4916501" y="2198611"/>
              <a:ext cx="29920" cy="26644"/>
            </a:xfrm>
            <a:custGeom>
              <a:rect b="b" l="l" r="r" t="t"/>
              <a:pathLst>
                <a:path extrusionOk="0" h="1545" w="1735">
                  <a:moveTo>
                    <a:pt x="600" y="0"/>
                  </a:moveTo>
                  <a:cubicBezTo>
                    <a:pt x="550" y="0"/>
                    <a:pt x="500" y="25"/>
                    <a:pt x="467" y="75"/>
                  </a:cubicBezTo>
                  <a:cubicBezTo>
                    <a:pt x="300" y="309"/>
                    <a:pt x="133" y="542"/>
                    <a:pt x="33" y="776"/>
                  </a:cubicBezTo>
                  <a:cubicBezTo>
                    <a:pt x="0" y="843"/>
                    <a:pt x="33" y="943"/>
                    <a:pt x="100" y="976"/>
                  </a:cubicBezTo>
                  <a:cubicBezTo>
                    <a:pt x="261" y="1137"/>
                    <a:pt x="669" y="1545"/>
                    <a:pt x="967" y="1545"/>
                  </a:cubicBezTo>
                  <a:cubicBezTo>
                    <a:pt x="978" y="1545"/>
                    <a:pt x="990" y="1544"/>
                    <a:pt x="1001" y="1543"/>
                  </a:cubicBezTo>
                  <a:cubicBezTo>
                    <a:pt x="1201" y="1510"/>
                    <a:pt x="1401" y="1443"/>
                    <a:pt x="1601" y="1376"/>
                  </a:cubicBezTo>
                  <a:cubicBezTo>
                    <a:pt x="1701" y="1310"/>
                    <a:pt x="1735" y="1176"/>
                    <a:pt x="1668" y="1076"/>
                  </a:cubicBezTo>
                  <a:lnTo>
                    <a:pt x="734" y="75"/>
                  </a:lnTo>
                  <a:cubicBezTo>
                    <a:pt x="701" y="25"/>
                    <a:pt x="650" y="0"/>
                    <a:pt x="6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60"/>
            <p:cNvSpPr/>
            <p:nvPr/>
          </p:nvSpPr>
          <p:spPr>
            <a:xfrm>
              <a:off x="4916501" y="2198611"/>
              <a:ext cx="29920" cy="26644"/>
            </a:xfrm>
            <a:custGeom>
              <a:rect b="b" l="l" r="r" t="t"/>
              <a:pathLst>
                <a:path extrusionOk="0" h="1545" w="1735">
                  <a:moveTo>
                    <a:pt x="600" y="0"/>
                  </a:moveTo>
                  <a:cubicBezTo>
                    <a:pt x="550" y="0"/>
                    <a:pt x="500" y="25"/>
                    <a:pt x="467" y="75"/>
                  </a:cubicBezTo>
                  <a:cubicBezTo>
                    <a:pt x="300" y="309"/>
                    <a:pt x="133" y="542"/>
                    <a:pt x="33" y="776"/>
                  </a:cubicBezTo>
                  <a:cubicBezTo>
                    <a:pt x="0" y="843"/>
                    <a:pt x="33" y="943"/>
                    <a:pt x="100" y="976"/>
                  </a:cubicBezTo>
                  <a:cubicBezTo>
                    <a:pt x="261" y="1137"/>
                    <a:pt x="669" y="1545"/>
                    <a:pt x="967" y="1545"/>
                  </a:cubicBezTo>
                  <a:cubicBezTo>
                    <a:pt x="978" y="1545"/>
                    <a:pt x="990" y="1544"/>
                    <a:pt x="1001" y="1543"/>
                  </a:cubicBezTo>
                  <a:cubicBezTo>
                    <a:pt x="1201" y="1510"/>
                    <a:pt x="1401" y="1443"/>
                    <a:pt x="1601" y="1376"/>
                  </a:cubicBezTo>
                  <a:cubicBezTo>
                    <a:pt x="1701" y="1310"/>
                    <a:pt x="1735" y="1176"/>
                    <a:pt x="1668" y="1076"/>
                  </a:cubicBezTo>
                  <a:lnTo>
                    <a:pt x="734" y="75"/>
                  </a:lnTo>
                  <a:cubicBezTo>
                    <a:pt x="701" y="25"/>
                    <a:pt x="650" y="0"/>
                    <a:pt x="6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60"/>
            <p:cNvSpPr/>
            <p:nvPr/>
          </p:nvSpPr>
          <p:spPr>
            <a:xfrm>
              <a:off x="5141996" y="2363852"/>
              <a:ext cx="443524" cy="167414"/>
            </a:xfrm>
            <a:custGeom>
              <a:rect b="b" l="l" r="r" t="t"/>
              <a:pathLst>
                <a:path extrusionOk="0" h="9708" w="25719">
                  <a:moveTo>
                    <a:pt x="2168" y="0"/>
                  </a:moveTo>
                  <a:lnTo>
                    <a:pt x="0" y="2569"/>
                  </a:lnTo>
                  <a:cubicBezTo>
                    <a:pt x="934" y="3336"/>
                    <a:pt x="1835" y="4003"/>
                    <a:pt x="2769" y="4637"/>
                  </a:cubicBezTo>
                  <a:cubicBezTo>
                    <a:pt x="3703" y="5304"/>
                    <a:pt x="4670" y="5904"/>
                    <a:pt x="5637" y="6471"/>
                  </a:cubicBezTo>
                  <a:cubicBezTo>
                    <a:pt x="6638" y="7038"/>
                    <a:pt x="7672" y="7572"/>
                    <a:pt x="8706" y="8073"/>
                  </a:cubicBezTo>
                  <a:lnTo>
                    <a:pt x="9507" y="8406"/>
                  </a:lnTo>
                  <a:lnTo>
                    <a:pt x="10307" y="8740"/>
                  </a:lnTo>
                  <a:cubicBezTo>
                    <a:pt x="10574" y="8840"/>
                    <a:pt x="10874" y="8940"/>
                    <a:pt x="11141" y="9040"/>
                  </a:cubicBezTo>
                  <a:lnTo>
                    <a:pt x="11575" y="9173"/>
                  </a:lnTo>
                  <a:cubicBezTo>
                    <a:pt x="11708" y="9240"/>
                    <a:pt x="11808" y="9273"/>
                    <a:pt x="12009" y="9340"/>
                  </a:cubicBezTo>
                  <a:cubicBezTo>
                    <a:pt x="12642" y="9507"/>
                    <a:pt x="13276" y="9607"/>
                    <a:pt x="13943" y="9640"/>
                  </a:cubicBezTo>
                  <a:cubicBezTo>
                    <a:pt x="14544" y="9707"/>
                    <a:pt x="15111" y="9707"/>
                    <a:pt x="15678" y="9707"/>
                  </a:cubicBezTo>
                  <a:cubicBezTo>
                    <a:pt x="16845" y="9674"/>
                    <a:pt x="17980" y="9607"/>
                    <a:pt x="19080" y="9507"/>
                  </a:cubicBezTo>
                  <a:cubicBezTo>
                    <a:pt x="21315" y="9307"/>
                    <a:pt x="23517" y="8973"/>
                    <a:pt x="25718" y="8540"/>
                  </a:cubicBezTo>
                  <a:lnTo>
                    <a:pt x="25518" y="6905"/>
                  </a:lnTo>
                  <a:cubicBezTo>
                    <a:pt x="24417" y="6938"/>
                    <a:pt x="23317" y="6938"/>
                    <a:pt x="22216" y="6972"/>
                  </a:cubicBezTo>
                  <a:cubicBezTo>
                    <a:pt x="21461" y="6995"/>
                    <a:pt x="20690" y="7019"/>
                    <a:pt x="19925" y="7019"/>
                  </a:cubicBezTo>
                  <a:cubicBezTo>
                    <a:pt x="19608" y="7019"/>
                    <a:pt x="19293" y="7015"/>
                    <a:pt x="18980" y="7005"/>
                  </a:cubicBezTo>
                  <a:cubicBezTo>
                    <a:pt x="17879" y="7005"/>
                    <a:pt x="16812" y="6972"/>
                    <a:pt x="15778" y="6905"/>
                  </a:cubicBezTo>
                  <a:cubicBezTo>
                    <a:pt x="15244" y="6872"/>
                    <a:pt x="14711" y="6838"/>
                    <a:pt x="14244" y="6772"/>
                  </a:cubicBezTo>
                  <a:cubicBezTo>
                    <a:pt x="13777" y="6705"/>
                    <a:pt x="13343" y="6605"/>
                    <a:pt x="12909" y="6471"/>
                  </a:cubicBezTo>
                  <a:cubicBezTo>
                    <a:pt x="12809" y="6438"/>
                    <a:pt x="12709" y="6405"/>
                    <a:pt x="12576" y="6338"/>
                  </a:cubicBezTo>
                  <a:lnTo>
                    <a:pt x="12209" y="6205"/>
                  </a:lnTo>
                  <a:cubicBezTo>
                    <a:pt x="11975" y="6104"/>
                    <a:pt x="11742" y="6004"/>
                    <a:pt x="11508" y="5904"/>
                  </a:cubicBezTo>
                  <a:lnTo>
                    <a:pt x="10808" y="5571"/>
                  </a:lnTo>
                  <a:lnTo>
                    <a:pt x="10107" y="5204"/>
                  </a:lnTo>
                  <a:cubicBezTo>
                    <a:pt x="9173" y="4737"/>
                    <a:pt x="8273" y="4203"/>
                    <a:pt x="7372" y="3636"/>
                  </a:cubicBezTo>
                  <a:cubicBezTo>
                    <a:pt x="6438" y="3102"/>
                    <a:pt x="5571" y="2502"/>
                    <a:pt x="4703" y="1901"/>
                  </a:cubicBezTo>
                  <a:cubicBezTo>
                    <a:pt x="3836" y="1301"/>
                    <a:pt x="2935" y="634"/>
                    <a:pt x="2168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60"/>
            <p:cNvSpPr/>
            <p:nvPr/>
          </p:nvSpPr>
          <p:spPr>
            <a:xfrm>
              <a:off x="5083312" y="2329069"/>
              <a:ext cx="135201" cy="152135"/>
            </a:xfrm>
            <a:custGeom>
              <a:rect b="b" l="l" r="r" t="t"/>
              <a:pathLst>
                <a:path extrusionOk="0" h="8822" w="7840">
                  <a:moveTo>
                    <a:pt x="1780" y="0"/>
                  </a:moveTo>
                  <a:cubicBezTo>
                    <a:pt x="1554" y="0"/>
                    <a:pt x="1368" y="46"/>
                    <a:pt x="1235" y="149"/>
                  </a:cubicBezTo>
                  <a:cubicBezTo>
                    <a:pt x="434" y="783"/>
                    <a:pt x="1" y="2651"/>
                    <a:pt x="368" y="4486"/>
                  </a:cubicBezTo>
                  <a:cubicBezTo>
                    <a:pt x="734" y="6253"/>
                    <a:pt x="6906" y="8822"/>
                    <a:pt x="6906" y="8822"/>
                  </a:cubicBezTo>
                  <a:lnTo>
                    <a:pt x="7840" y="3118"/>
                  </a:lnTo>
                  <a:cubicBezTo>
                    <a:pt x="6706" y="2129"/>
                    <a:pt x="3316" y="0"/>
                    <a:pt x="17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60"/>
            <p:cNvSpPr/>
            <p:nvPr/>
          </p:nvSpPr>
          <p:spPr>
            <a:xfrm>
              <a:off x="5571121" y="2450715"/>
              <a:ext cx="50631" cy="64427"/>
            </a:xfrm>
            <a:custGeom>
              <a:rect b="b" l="l" r="r" t="t"/>
              <a:pathLst>
                <a:path extrusionOk="0" h="3736" w="2936">
                  <a:moveTo>
                    <a:pt x="2736" y="0"/>
                  </a:moveTo>
                  <a:lnTo>
                    <a:pt x="167" y="2001"/>
                  </a:lnTo>
                  <a:lnTo>
                    <a:pt x="0" y="3503"/>
                  </a:lnTo>
                  <a:cubicBezTo>
                    <a:pt x="282" y="3672"/>
                    <a:pt x="599" y="3736"/>
                    <a:pt x="918" y="3736"/>
                  </a:cubicBezTo>
                  <a:cubicBezTo>
                    <a:pt x="1918" y="3736"/>
                    <a:pt x="2936" y="3102"/>
                    <a:pt x="2936" y="3102"/>
                  </a:cubicBezTo>
                  <a:lnTo>
                    <a:pt x="2736" y="0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60"/>
            <p:cNvSpPr/>
            <p:nvPr/>
          </p:nvSpPr>
          <p:spPr>
            <a:xfrm>
              <a:off x="5618286" y="2445525"/>
              <a:ext cx="62720" cy="58702"/>
            </a:xfrm>
            <a:custGeom>
              <a:rect b="b" l="l" r="r" t="t"/>
              <a:pathLst>
                <a:path extrusionOk="0" h="3404" w="3637">
                  <a:moveTo>
                    <a:pt x="2302" y="1"/>
                  </a:moveTo>
                  <a:lnTo>
                    <a:pt x="1" y="301"/>
                  </a:lnTo>
                  <a:lnTo>
                    <a:pt x="201" y="3403"/>
                  </a:lnTo>
                  <a:lnTo>
                    <a:pt x="3637" y="1469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60"/>
            <p:cNvSpPr/>
            <p:nvPr/>
          </p:nvSpPr>
          <p:spPr>
            <a:xfrm>
              <a:off x="4814100" y="3798498"/>
              <a:ext cx="75947" cy="132907"/>
            </a:xfrm>
            <a:custGeom>
              <a:rect b="b" l="l" r="r" t="t"/>
              <a:pathLst>
                <a:path extrusionOk="0" h="7707" w="4404">
                  <a:moveTo>
                    <a:pt x="1168" y="1"/>
                  </a:moveTo>
                  <a:lnTo>
                    <a:pt x="0" y="7473"/>
                  </a:lnTo>
                  <a:lnTo>
                    <a:pt x="3236" y="7706"/>
                  </a:lnTo>
                  <a:lnTo>
                    <a:pt x="4404" y="234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60"/>
            <p:cNvSpPr/>
            <p:nvPr/>
          </p:nvSpPr>
          <p:spPr>
            <a:xfrm>
              <a:off x="4417758" y="3646639"/>
              <a:ext cx="131752" cy="130596"/>
            </a:xfrm>
            <a:custGeom>
              <a:rect b="b" l="l" r="r" t="t"/>
              <a:pathLst>
                <a:path extrusionOk="0" h="7573" w="7640">
                  <a:moveTo>
                    <a:pt x="4904" y="1"/>
                  </a:moveTo>
                  <a:lnTo>
                    <a:pt x="0" y="5838"/>
                  </a:lnTo>
                  <a:lnTo>
                    <a:pt x="2736" y="7573"/>
                  </a:lnTo>
                  <a:lnTo>
                    <a:pt x="7639" y="1735"/>
                  </a:lnTo>
                  <a:lnTo>
                    <a:pt x="490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60"/>
            <p:cNvSpPr/>
            <p:nvPr/>
          </p:nvSpPr>
          <p:spPr>
            <a:xfrm>
              <a:off x="4384975" y="3720051"/>
              <a:ext cx="124319" cy="141668"/>
            </a:xfrm>
            <a:custGeom>
              <a:rect b="b" l="l" r="r" t="t"/>
              <a:pathLst>
                <a:path extrusionOk="0" h="8215" w="7209">
                  <a:moveTo>
                    <a:pt x="2751" y="0"/>
                  </a:moveTo>
                  <a:cubicBezTo>
                    <a:pt x="2699" y="0"/>
                    <a:pt x="2647" y="17"/>
                    <a:pt x="2602" y="47"/>
                  </a:cubicBezTo>
                  <a:lnTo>
                    <a:pt x="234" y="1815"/>
                  </a:lnTo>
                  <a:cubicBezTo>
                    <a:pt x="0" y="2015"/>
                    <a:pt x="0" y="2382"/>
                    <a:pt x="200" y="2582"/>
                  </a:cubicBezTo>
                  <a:cubicBezTo>
                    <a:pt x="1134" y="3483"/>
                    <a:pt x="1601" y="3883"/>
                    <a:pt x="2735" y="5017"/>
                  </a:cubicBezTo>
                  <a:cubicBezTo>
                    <a:pt x="3436" y="5717"/>
                    <a:pt x="4370" y="6818"/>
                    <a:pt x="5337" y="7786"/>
                  </a:cubicBezTo>
                  <a:cubicBezTo>
                    <a:pt x="5648" y="8097"/>
                    <a:pt x="5963" y="8215"/>
                    <a:pt x="6237" y="8215"/>
                  </a:cubicBezTo>
                  <a:cubicBezTo>
                    <a:pt x="6814" y="8215"/>
                    <a:pt x="7209" y="7691"/>
                    <a:pt x="7005" y="7352"/>
                  </a:cubicBezTo>
                  <a:cubicBezTo>
                    <a:pt x="5604" y="5184"/>
                    <a:pt x="5871" y="4350"/>
                    <a:pt x="5771" y="3216"/>
                  </a:cubicBezTo>
                  <a:cubicBezTo>
                    <a:pt x="5737" y="3016"/>
                    <a:pt x="5671" y="2815"/>
                    <a:pt x="5504" y="2682"/>
                  </a:cubicBezTo>
                  <a:lnTo>
                    <a:pt x="2935" y="80"/>
                  </a:lnTo>
                  <a:cubicBezTo>
                    <a:pt x="2880" y="25"/>
                    <a:pt x="2815" y="0"/>
                    <a:pt x="27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60"/>
            <p:cNvSpPr/>
            <p:nvPr/>
          </p:nvSpPr>
          <p:spPr>
            <a:xfrm>
              <a:off x="4794596" y="3923335"/>
              <a:ext cx="185194" cy="63910"/>
            </a:xfrm>
            <a:custGeom>
              <a:rect b="b" l="l" r="r" t="t"/>
              <a:pathLst>
                <a:path extrusionOk="0" h="3706" w="10739">
                  <a:moveTo>
                    <a:pt x="931" y="0"/>
                  </a:moveTo>
                  <a:cubicBezTo>
                    <a:pt x="798" y="0"/>
                    <a:pt x="664" y="101"/>
                    <a:pt x="664" y="234"/>
                  </a:cubicBezTo>
                  <a:lnTo>
                    <a:pt x="64" y="3136"/>
                  </a:lnTo>
                  <a:cubicBezTo>
                    <a:pt x="1" y="3421"/>
                    <a:pt x="238" y="3706"/>
                    <a:pt x="547" y="3706"/>
                  </a:cubicBezTo>
                  <a:cubicBezTo>
                    <a:pt x="564" y="3706"/>
                    <a:pt x="581" y="3705"/>
                    <a:pt x="598" y="3703"/>
                  </a:cubicBezTo>
                  <a:cubicBezTo>
                    <a:pt x="1865" y="3670"/>
                    <a:pt x="2466" y="3603"/>
                    <a:pt x="4100" y="3603"/>
                  </a:cubicBezTo>
                  <a:cubicBezTo>
                    <a:pt x="5068" y="3603"/>
                    <a:pt x="7836" y="3703"/>
                    <a:pt x="9237" y="3703"/>
                  </a:cubicBezTo>
                  <a:cubicBezTo>
                    <a:pt x="10605" y="3703"/>
                    <a:pt x="10738" y="2369"/>
                    <a:pt x="10171" y="2235"/>
                  </a:cubicBezTo>
                  <a:cubicBezTo>
                    <a:pt x="7636" y="1702"/>
                    <a:pt x="5968" y="934"/>
                    <a:pt x="5134" y="201"/>
                  </a:cubicBezTo>
                  <a:cubicBezTo>
                    <a:pt x="4968" y="67"/>
                    <a:pt x="4767" y="0"/>
                    <a:pt x="45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60"/>
            <p:cNvSpPr/>
            <p:nvPr/>
          </p:nvSpPr>
          <p:spPr>
            <a:xfrm>
              <a:off x="4823878" y="3798498"/>
              <a:ext cx="66169" cy="75964"/>
            </a:xfrm>
            <a:custGeom>
              <a:rect b="b" l="l" r="r" t="t"/>
              <a:pathLst>
                <a:path extrusionOk="0" h="4405" w="3837">
                  <a:moveTo>
                    <a:pt x="601" y="1"/>
                  </a:moveTo>
                  <a:lnTo>
                    <a:pt x="1" y="3837"/>
                  </a:lnTo>
                  <a:lnTo>
                    <a:pt x="3203" y="4404"/>
                  </a:lnTo>
                  <a:lnTo>
                    <a:pt x="3837" y="234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60"/>
            <p:cNvSpPr/>
            <p:nvPr/>
          </p:nvSpPr>
          <p:spPr>
            <a:xfrm>
              <a:off x="4466079" y="3646639"/>
              <a:ext cx="83431" cy="71343"/>
            </a:xfrm>
            <a:custGeom>
              <a:rect b="b" l="l" r="r" t="t"/>
              <a:pathLst>
                <a:path extrusionOk="0" h="4137" w="4838">
                  <a:moveTo>
                    <a:pt x="2102" y="1"/>
                  </a:moveTo>
                  <a:lnTo>
                    <a:pt x="0" y="2502"/>
                  </a:lnTo>
                  <a:lnTo>
                    <a:pt x="2836" y="4137"/>
                  </a:lnTo>
                  <a:lnTo>
                    <a:pt x="4837" y="1735"/>
                  </a:lnTo>
                  <a:lnTo>
                    <a:pt x="2102" y="1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60"/>
            <p:cNvSpPr/>
            <p:nvPr/>
          </p:nvSpPr>
          <p:spPr>
            <a:xfrm>
              <a:off x="4856661" y="2288337"/>
              <a:ext cx="339416" cy="386150"/>
            </a:xfrm>
            <a:custGeom>
              <a:rect b="b" l="l" r="r" t="t"/>
              <a:pathLst>
                <a:path extrusionOk="0" h="22392" w="19682">
                  <a:moveTo>
                    <a:pt x="2165" y="1"/>
                  </a:moveTo>
                  <a:cubicBezTo>
                    <a:pt x="1727" y="1"/>
                    <a:pt x="1469" y="9"/>
                    <a:pt x="1469" y="9"/>
                  </a:cubicBezTo>
                  <a:cubicBezTo>
                    <a:pt x="1869" y="11351"/>
                    <a:pt x="1235" y="14620"/>
                    <a:pt x="1" y="19857"/>
                  </a:cubicBezTo>
                  <a:lnTo>
                    <a:pt x="12977" y="22392"/>
                  </a:lnTo>
                  <a:cubicBezTo>
                    <a:pt x="19682" y="4212"/>
                    <a:pt x="18214" y="3612"/>
                    <a:pt x="18214" y="3612"/>
                  </a:cubicBezTo>
                  <a:cubicBezTo>
                    <a:pt x="17280" y="3078"/>
                    <a:pt x="16313" y="2645"/>
                    <a:pt x="15312" y="2244"/>
                  </a:cubicBezTo>
                  <a:lnTo>
                    <a:pt x="15112" y="2178"/>
                  </a:lnTo>
                  <a:cubicBezTo>
                    <a:pt x="14278" y="1877"/>
                    <a:pt x="14111" y="1811"/>
                    <a:pt x="13010" y="1477"/>
                  </a:cubicBezTo>
                  <a:cubicBezTo>
                    <a:pt x="11109" y="1043"/>
                    <a:pt x="9341" y="643"/>
                    <a:pt x="7106" y="343"/>
                  </a:cubicBezTo>
                  <a:lnTo>
                    <a:pt x="6706" y="276"/>
                  </a:lnTo>
                  <a:cubicBezTo>
                    <a:pt x="6272" y="243"/>
                    <a:pt x="5905" y="209"/>
                    <a:pt x="5538" y="176"/>
                  </a:cubicBezTo>
                  <a:cubicBezTo>
                    <a:pt x="5271" y="143"/>
                    <a:pt x="5004" y="109"/>
                    <a:pt x="4771" y="109"/>
                  </a:cubicBezTo>
                  <a:lnTo>
                    <a:pt x="3937" y="43"/>
                  </a:lnTo>
                  <a:cubicBezTo>
                    <a:pt x="3220" y="9"/>
                    <a:pt x="2603" y="1"/>
                    <a:pt x="2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60"/>
            <p:cNvSpPr/>
            <p:nvPr/>
          </p:nvSpPr>
          <p:spPr>
            <a:xfrm>
              <a:off x="4979186" y="2182073"/>
              <a:ext cx="123233" cy="161844"/>
            </a:xfrm>
            <a:custGeom>
              <a:rect b="b" l="l" r="r" t="t"/>
              <a:pathLst>
                <a:path extrusionOk="0" h="9385" w="7146">
                  <a:moveTo>
                    <a:pt x="1902" y="0"/>
                  </a:moveTo>
                  <a:cubicBezTo>
                    <a:pt x="1902" y="1968"/>
                    <a:pt x="1602" y="5504"/>
                    <a:pt x="1" y="6505"/>
                  </a:cubicBezTo>
                  <a:cubicBezTo>
                    <a:pt x="1" y="6505"/>
                    <a:pt x="168" y="8540"/>
                    <a:pt x="3670" y="9240"/>
                  </a:cubicBezTo>
                  <a:cubicBezTo>
                    <a:pt x="4207" y="9341"/>
                    <a:pt x="4638" y="9385"/>
                    <a:pt x="4983" y="9385"/>
                  </a:cubicBezTo>
                  <a:cubicBezTo>
                    <a:pt x="7146" y="9385"/>
                    <a:pt x="5905" y="7672"/>
                    <a:pt x="5905" y="7672"/>
                  </a:cubicBezTo>
                  <a:cubicBezTo>
                    <a:pt x="3904" y="6738"/>
                    <a:pt x="4237" y="5204"/>
                    <a:pt x="4904" y="3803"/>
                  </a:cubicBezTo>
                  <a:lnTo>
                    <a:pt x="1902" y="0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60"/>
            <p:cNvSpPr/>
            <p:nvPr/>
          </p:nvSpPr>
          <p:spPr>
            <a:xfrm>
              <a:off x="5027507" y="2208527"/>
              <a:ext cx="36266" cy="56391"/>
            </a:xfrm>
            <a:custGeom>
              <a:rect b="b" l="l" r="r" t="t"/>
              <a:pathLst>
                <a:path extrusionOk="0" h="3270" w="2103">
                  <a:moveTo>
                    <a:pt x="335" y="1"/>
                  </a:moveTo>
                  <a:cubicBezTo>
                    <a:pt x="168" y="334"/>
                    <a:pt x="68" y="668"/>
                    <a:pt x="68" y="1035"/>
                  </a:cubicBezTo>
                  <a:cubicBezTo>
                    <a:pt x="1" y="1869"/>
                    <a:pt x="935" y="2969"/>
                    <a:pt x="1736" y="3270"/>
                  </a:cubicBezTo>
                  <a:cubicBezTo>
                    <a:pt x="1802" y="2903"/>
                    <a:pt x="1936" y="2569"/>
                    <a:pt x="2102" y="2236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60"/>
            <p:cNvSpPr/>
            <p:nvPr/>
          </p:nvSpPr>
          <p:spPr>
            <a:xfrm>
              <a:off x="4997035" y="2037129"/>
              <a:ext cx="178331" cy="214769"/>
            </a:xfrm>
            <a:custGeom>
              <a:rect b="b" l="l" r="r" t="t"/>
              <a:pathLst>
                <a:path extrusionOk="0" h="12454" w="10341">
                  <a:moveTo>
                    <a:pt x="5056" y="1"/>
                  </a:moveTo>
                  <a:cubicBezTo>
                    <a:pt x="2944" y="1"/>
                    <a:pt x="956" y="1536"/>
                    <a:pt x="667" y="3869"/>
                  </a:cubicBezTo>
                  <a:cubicBezTo>
                    <a:pt x="267" y="7071"/>
                    <a:pt x="0" y="8439"/>
                    <a:pt x="1268" y="10373"/>
                  </a:cubicBezTo>
                  <a:cubicBezTo>
                    <a:pt x="2197" y="11767"/>
                    <a:pt x="3611" y="12453"/>
                    <a:pt x="4982" y="12453"/>
                  </a:cubicBezTo>
                  <a:cubicBezTo>
                    <a:pt x="6464" y="12453"/>
                    <a:pt x="7895" y="11650"/>
                    <a:pt x="8606" y="10073"/>
                  </a:cubicBezTo>
                  <a:cubicBezTo>
                    <a:pt x="9874" y="7371"/>
                    <a:pt x="10341" y="2568"/>
                    <a:pt x="7472" y="733"/>
                  </a:cubicBezTo>
                  <a:cubicBezTo>
                    <a:pt x="6709" y="230"/>
                    <a:pt x="5873" y="1"/>
                    <a:pt x="5056" y="1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60"/>
            <p:cNvSpPr/>
            <p:nvPr/>
          </p:nvSpPr>
          <p:spPr>
            <a:xfrm>
              <a:off x="4966235" y="1988101"/>
              <a:ext cx="240775" cy="161224"/>
            </a:xfrm>
            <a:custGeom>
              <a:rect b="b" l="l" r="r" t="t"/>
              <a:pathLst>
                <a:path extrusionOk="0" h="9349" w="13962">
                  <a:moveTo>
                    <a:pt x="8724" y="0"/>
                  </a:moveTo>
                  <a:cubicBezTo>
                    <a:pt x="7151" y="0"/>
                    <a:pt x="5563" y="619"/>
                    <a:pt x="4822" y="1408"/>
                  </a:cubicBezTo>
                  <a:cubicBezTo>
                    <a:pt x="4204" y="1235"/>
                    <a:pt x="3593" y="1139"/>
                    <a:pt x="3028" y="1139"/>
                  </a:cubicBezTo>
                  <a:cubicBezTo>
                    <a:pt x="1301" y="1139"/>
                    <a:pt x="0" y="2031"/>
                    <a:pt x="252" y="4343"/>
                  </a:cubicBezTo>
                  <a:cubicBezTo>
                    <a:pt x="285" y="5110"/>
                    <a:pt x="585" y="5878"/>
                    <a:pt x="1052" y="6511"/>
                  </a:cubicBezTo>
                  <a:cubicBezTo>
                    <a:pt x="685" y="7579"/>
                    <a:pt x="1052" y="9280"/>
                    <a:pt x="2353" y="9347"/>
                  </a:cubicBezTo>
                  <a:cubicBezTo>
                    <a:pt x="2378" y="9348"/>
                    <a:pt x="2402" y="9348"/>
                    <a:pt x="2427" y="9348"/>
                  </a:cubicBezTo>
                  <a:cubicBezTo>
                    <a:pt x="4201" y="9348"/>
                    <a:pt x="5865" y="6994"/>
                    <a:pt x="6556" y="5711"/>
                  </a:cubicBezTo>
                  <a:cubicBezTo>
                    <a:pt x="7341" y="5838"/>
                    <a:pt x="8354" y="5979"/>
                    <a:pt x="9340" y="5979"/>
                  </a:cubicBezTo>
                  <a:cubicBezTo>
                    <a:pt x="9905" y="5979"/>
                    <a:pt x="10461" y="5933"/>
                    <a:pt x="10959" y="5811"/>
                  </a:cubicBezTo>
                  <a:cubicBezTo>
                    <a:pt x="11193" y="5944"/>
                    <a:pt x="11393" y="6044"/>
                    <a:pt x="11393" y="6044"/>
                  </a:cubicBezTo>
                  <a:cubicBezTo>
                    <a:pt x="12827" y="5244"/>
                    <a:pt x="13961" y="4510"/>
                    <a:pt x="12894" y="1641"/>
                  </a:cubicBezTo>
                  <a:lnTo>
                    <a:pt x="12894" y="1641"/>
                  </a:lnTo>
                  <a:cubicBezTo>
                    <a:pt x="12961" y="2142"/>
                    <a:pt x="12894" y="2675"/>
                    <a:pt x="12761" y="3142"/>
                  </a:cubicBezTo>
                  <a:cubicBezTo>
                    <a:pt x="12761" y="2976"/>
                    <a:pt x="12694" y="2842"/>
                    <a:pt x="12660" y="2675"/>
                  </a:cubicBezTo>
                  <a:cubicBezTo>
                    <a:pt x="12074" y="709"/>
                    <a:pt x="10408" y="0"/>
                    <a:pt x="87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60"/>
            <p:cNvSpPr/>
            <p:nvPr/>
          </p:nvSpPr>
          <p:spPr>
            <a:xfrm>
              <a:off x="4988395" y="2123888"/>
              <a:ext cx="40284" cy="52873"/>
            </a:xfrm>
            <a:custGeom>
              <a:rect b="b" l="l" r="r" t="t"/>
              <a:pathLst>
                <a:path extrusionOk="0" h="3066" w="2336">
                  <a:moveTo>
                    <a:pt x="1110" y="0"/>
                  </a:moveTo>
                  <a:cubicBezTo>
                    <a:pt x="560" y="0"/>
                    <a:pt x="67" y="438"/>
                    <a:pt x="67" y="1039"/>
                  </a:cubicBezTo>
                  <a:cubicBezTo>
                    <a:pt x="1" y="1673"/>
                    <a:pt x="201" y="2273"/>
                    <a:pt x="601" y="2740"/>
                  </a:cubicBezTo>
                  <a:cubicBezTo>
                    <a:pt x="792" y="2967"/>
                    <a:pt x="1008" y="3065"/>
                    <a:pt x="1217" y="3065"/>
                  </a:cubicBezTo>
                  <a:cubicBezTo>
                    <a:pt x="1595" y="3065"/>
                    <a:pt x="1952" y="2745"/>
                    <a:pt x="2102" y="2273"/>
                  </a:cubicBezTo>
                  <a:cubicBezTo>
                    <a:pt x="2336" y="1606"/>
                    <a:pt x="2302" y="439"/>
                    <a:pt x="1568" y="105"/>
                  </a:cubicBezTo>
                  <a:cubicBezTo>
                    <a:pt x="1417" y="33"/>
                    <a:pt x="1261" y="0"/>
                    <a:pt x="1110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60"/>
            <p:cNvSpPr/>
            <p:nvPr/>
          </p:nvSpPr>
          <p:spPr>
            <a:xfrm>
              <a:off x="4811806" y="2642256"/>
              <a:ext cx="265780" cy="1214376"/>
            </a:xfrm>
            <a:custGeom>
              <a:rect b="b" l="l" r="r" t="t"/>
              <a:pathLst>
                <a:path extrusionOk="0" h="70419" w="15412">
                  <a:moveTo>
                    <a:pt x="5871" y="1"/>
                  </a:moveTo>
                  <a:lnTo>
                    <a:pt x="5871" y="1"/>
                  </a:lnTo>
                  <a:cubicBezTo>
                    <a:pt x="5871" y="1"/>
                    <a:pt x="6905" y="25619"/>
                    <a:pt x="5204" y="36560"/>
                  </a:cubicBezTo>
                  <a:cubicBezTo>
                    <a:pt x="3669" y="46601"/>
                    <a:pt x="0" y="69818"/>
                    <a:pt x="0" y="69818"/>
                  </a:cubicBezTo>
                  <a:lnTo>
                    <a:pt x="4670" y="70418"/>
                  </a:lnTo>
                  <a:cubicBezTo>
                    <a:pt x="4670" y="70418"/>
                    <a:pt x="11108" y="47435"/>
                    <a:pt x="13310" y="37328"/>
                  </a:cubicBezTo>
                  <a:cubicBezTo>
                    <a:pt x="15411" y="27621"/>
                    <a:pt x="15378" y="1869"/>
                    <a:pt x="15378" y="1869"/>
                  </a:cubicBezTo>
                  <a:lnTo>
                    <a:pt x="58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60"/>
            <p:cNvSpPr/>
            <p:nvPr/>
          </p:nvSpPr>
          <p:spPr>
            <a:xfrm>
              <a:off x="4811806" y="2642256"/>
              <a:ext cx="265780" cy="1214376"/>
            </a:xfrm>
            <a:custGeom>
              <a:rect b="b" l="l" r="r" t="t"/>
              <a:pathLst>
                <a:path extrusionOk="0" h="70419" w="15412">
                  <a:moveTo>
                    <a:pt x="5871" y="1"/>
                  </a:moveTo>
                  <a:lnTo>
                    <a:pt x="5871" y="1"/>
                  </a:lnTo>
                  <a:cubicBezTo>
                    <a:pt x="5871" y="1"/>
                    <a:pt x="6905" y="25619"/>
                    <a:pt x="5204" y="36560"/>
                  </a:cubicBezTo>
                  <a:cubicBezTo>
                    <a:pt x="3669" y="46601"/>
                    <a:pt x="0" y="69818"/>
                    <a:pt x="0" y="69818"/>
                  </a:cubicBezTo>
                  <a:lnTo>
                    <a:pt x="4670" y="70418"/>
                  </a:lnTo>
                  <a:cubicBezTo>
                    <a:pt x="4670" y="70418"/>
                    <a:pt x="11108" y="47435"/>
                    <a:pt x="13310" y="37328"/>
                  </a:cubicBezTo>
                  <a:cubicBezTo>
                    <a:pt x="15411" y="27621"/>
                    <a:pt x="15378" y="1869"/>
                    <a:pt x="15378" y="1869"/>
                  </a:cubicBezTo>
                  <a:lnTo>
                    <a:pt x="58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60"/>
            <p:cNvSpPr/>
            <p:nvPr/>
          </p:nvSpPr>
          <p:spPr>
            <a:xfrm>
              <a:off x="4797993" y="3811156"/>
              <a:ext cx="127147" cy="52373"/>
            </a:xfrm>
            <a:custGeom>
              <a:rect b="b" l="l" r="r" t="t"/>
              <a:pathLst>
                <a:path extrusionOk="0" h="3037" w="7373">
                  <a:moveTo>
                    <a:pt x="267" y="1"/>
                  </a:moveTo>
                  <a:lnTo>
                    <a:pt x="0" y="2236"/>
                  </a:lnTo>
                  <a:lnTo>
                    <a:pt x="6272" y="3036"/>
                  </a:lnTo>
                  <a:lnTo>
                    <a:pt x="7372" y="835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60"/>
            <p:cNvSpPr/>
            <p:nvPr/>
          </p:nvSpPr>
          <p:spPr>
            <a:xfrm>
              <a:off x="4466079" y="2630753"/>
              <a:ext cx="555134" cy="1080917"/>
            </a:xfrm>
            <a:custGeom>
              <a:rect b="b" l="l" r="r" t="t"/>
              <a:pathLst>
                <a:path extrusionOk="0" h="62680" w="32191">
                  <a:moveTo>
                    <a:pt x="22650" y="1"/>
                  </a:moveTo>
                  <a:cubicBezTo>
                    <a:pt x="17346" y="4971"/>
                    <a:pt x="20282" y="10175"/>
                    <a:pt x="13110" y="34692"/>
                  </a:cubicBezTo>
                  <a:cubicBezTo>
                    <a:pt x="9607" y="46768"/>
                    <a:pt x="0" y="60377"/>
                    <a:pt x="0" y="60377"/>
                  </a:cubicBezTo>
                  <a:lnTo>
                    <a:pt x="4037" y="62679"/>
                  </a:lnTo>
                  <a:cubicBezTo>
                    <a:pt x="4037" y="62679"/>
                    <a:pt x="18080" y="48369"/>
                    <a:pt x="21716" y="35426"/>
                  </a:cubicBezTo>
                  <a:cubicBezTo>
                    <a:pt x="25185" y="23151"/>
                    <a:pt x="32190" y="1869"/>
                    <a:pt x="32190" y="1869"/>
                  </a:cubicBezTo>
                  <a:lnTo>
                    <a:pt x="226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60"/>
            <p:cNvSpPr/>
            <p:nvPr/>
          </p:nvSpPr>
          <p:spPr>
            <a:xfrm>
              <a:off x="4466079" y="2630753"/>
              <a:ext cx="555134" cy="1080917"/>
            </a:xfrm>
            <a:custGeom>
              <a:rect b="b" l="l" r="r" t="t"/>
              <a:pathLst>
                <a:path extrusionOk="0" h="62680" w="32191">
                  <a:moveTo>
                    <a:pt x="22650" y="1"/>
                  </a:moveTo>
                  <a:cubicBezTo>
                    <a:pt x="17346" y="4971"/>
                    <a:pt x="20282" y="10175"/>
                    <a:pt x="13110" y="34692"/>
                  </a:cubicBezTo>
                  <a:cubicBezTo>
                    <a:pt x="9607" y="46768"/>
                    <a:pt x="0" y="60377"/>
                    <a:pt x="0" y="60377"/>
                  </a:cubicBezTo>
                  <a:lnTo>
                    <a:pt x="4037" y="62679"/>
                  </a:lnTo>
                  <a:cubicBezTo>
                    <a:pt x="4037" y="62679"/>
                    <a:pt x="18080" y="48369"/>
                    <a:pt x="21716" y="35426"/>
                  </a:cubicBezTo>
                  <a:cubicBezTo>
                    <a:pt x="25185" y="23151"/>
                    <a:pt x="32190" y="1869"/>
                    <a:pt x="32190" y="1869"/>
                  </a:cubicBezTo>
                  <a:lnTo>
                    <a:pt x="226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60"/>
            <p:cNvSpPr/>
            <p:nvPr/>
          </p:nvSpPr>
          <p:spPr>
            <a:xfrm>
              <a:off x="4450541" y="3632843"/>
              <a:ext cx="131183" cy="90329"/>
            </a:xfrm>
            <a:custGeom>
              <a:rect b="b" l="l" r="r" t="t"/>
              <a:pathLst>
                <a:path extrusionOk="0" h="5238" w="7607">
                  <a:moveTo>
                    <a:pt x="1402" y="0"/>
                  </a:moveTo>
                  <a:lnTo>
                    <a:pt x="1" y="2002"/>
                  </a:lnTo>
                  <a:lnTo>
                    <a:pt x="5571" y="5237"/>
                  </a:lnTo>
                  <a:lnTo>
                    <a:pt x="7606" y="3436"/>
                  </a:lnTo>
                  <a:lnTo>
                    <a:pt x="14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60"/>
            <p:cNvSpPr/>
            <p:nvPr/>
          </p:nvSpPr>
          <p:spPr>
            <a:xfrm>
              <a:off x="5087347" y="2127924"/>
              <a:ext cx="13244" cy="16831"/>
            </a:xfrm>
            <a:custGeom>
              <a:rect b="b" l="l" r="r" t="t"/>
              <a:pathLst>
                <a:path extrusionOk="0" h="976" w="768">
                  <a:moveTo>
                    <a:pt x="430" y="1"/>
                  </a:moveTo>
                  <a:cubicBezTo>
                    <a:pt x="272" y="1"/>
                    <a:pt x="98" y="191"/>
                    <a:pt x="67" y="438"/>
                  </a:cubicBezTo>
                  <a:cubicBezTo>
                    <a:pt x="0" y="705"/>
                    <a:pt x="100" y="939"/>
                    <a:pt x="267" y="972"/>
                  </a:cubicBezTo>
                  <a:cubicBezTo>
                    <a:pt x="279" y="974"/>
                    <a:pt x="292" y="976"/>
                    <a:pt x="304" y="976"/>
                  </a:cubicBezTo>
                  <a:cubicBezTo>
                    <a:pt x="462" y="976"/>
                    <a:pt x="639" y="786"/>
                    <a:pt x="701" y="538"/>
                  </a:cubicBezTo>
                  <a:cubicBezTo>
                    <a:pt x="767" y="271"/>
                    <a:pt x="634" y="38"/>
                    <a:pt x="467" y="5"/>
                  </a:cubicBezTo>
                  <a:cubicBezTo>
                    <a:pt x="455" y="2"/>
                    <a:pt x="442" y="1"/>
                    <a:pt x="4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60"/>
            <p:cNvSpPr/>
            <p:nvPr/>
          </p:nvSpPr>
          <p:spPr>
            <a:xfrm>
              <a:off x="5137961" y="2138271"/>
              <a:ext cx="12106" cy="16262"/>
            </a:xfrm>
            <a:custGeom>
              <a:rect b="b" l="l" r="r" t="t"/>
              <a:pathLst>
                <a:path extrusionOk="0" h="943" w="702">
                  <a:moveTo>
                    <a:pt x="392" y="1"/>
                  </a:moveTo>
                  <a:cubicBezTo>
                    <a:pt x="240" y="1"/>
                    <a:pt x="95" y="161"/>
                    <a:pt x="34" y="405"/>
                  </a:cubicBezTo>
                  <a:cubicBezTo>
                    <a:pt x="1" y="672"/>
                    <a:pt x="101" y="906"/>
                    <a:pt x="267" y="939"/>
                  </a:cubicBezTo>
                  <a:cubicBezTo>
                    <a:pt x="280" y="942"/>
                    <a:pt x="292" y="943"/>
                    <a:pt x="304" y="943"/>
                  </a:cubicBezTo>
                  <a:cubicBezTo>
                    <a:pt x="458" y="943"/>
                    <a:pt x="606" y="753"/>
                    <a:pt x="668" y="505"/>
                  </a:cubicBezTo>
                  <a:cubicBezTo>
                    <a:pt x="701" y="239"/>
                    <a:pt x="601" y="5"/>
                    <a:pt x="434" y="5"/>
                  </a:cubicBezTo>
                  <a:cubicBezTo>
                    <a:pt x="420" y="2"/>
                    <a:pt x="406" y="1"/>
                    <a:pt x="3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60"/>
            <p:cNvSpPr/>
            <p:nvPr/>
          </p:nvSpPr>
          <p:spPr>
            <a:xfrm>
              <a:off x="5144290" y="2137201"/>
              <a:ext cx="10951" cy="3708"/>
            </a:xfrm>
            <a:custGeom>
              <a:rect b="b" l="l" r="r" t="t"/>
              <a:pathLst>
                <a:path extrusionOk="0" h="215" w="635">
                  <a:moveTo>
                    <a:pt x="634" y="0"/>
                  </a:moveTo>
                  <a:lnTo>
                    <a:pt x="0" y="67"/>
                  </a:lnTo>
                  <a:cubicBezTo>
                    <a:pt x="70" y="176"/>
                    <a:pt x="154" y="214"/>
                    <a:pt x="238" y="214"/>
                  </a:cubicBezTo>
                  <a:cubicBezTo>
                    <a:pt x="437" y="214"/>
                    <a:pt x="634" y="0"/>
                    <a:pt x="6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60"/>
            <p:cNvSpPr/>
            <p:nvPr/>
          </p:nvSpPr>
          <p:spPr>
            <a:xfrm>
              <a:off x="5117836" y="2150428"/>
              <a:ext cx="16693" cy="33231"/>
            </a:xfrm>
            <a:custGeom>
              <a:rect b="b" l="l" r="r" t="t"/>
              <a:pathLst>
                <a:path extrusionOk="0" h="1927" w="968">
                  <a:moveTo>
                    <a:pt x="367" y="1"/>
                  </a:moveTo>
                  <a:lnTo>
                    <a:pt x="0" y="1802"/>
                  </a:lnTo>
                  <a:cubicBezTo>
                    <a:pt x="150" y="1885"/>
                    <a:pt x="309" y="1927"/>
                    <a:pt x="471" y="1927"/>
                  </a:cubicBezTo>
                  <a:cubicBezTo>
                    <a:pt x="634" y="1927"/>
                    <a:pt x="801" y="1885"/>
                    <a:pt x="967" y="1802"/>
                  </a:cubicBezTo>
                  <a:cubicBezTo>
                    <a:pt x="667" y="1235"/>
                    <a:pt x="467" y="634"/>
                    <a:pt x="367" y="1"/>
                  </a:cubicBezTo>
                  <a:close/>
                </a:path>
              </a:pathLst>
            </a:custGeom>
            <a:solidFill>
              <a:srgbClr val="DE57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60"/>
            <p:cNvSpPr/>
            <p:nvPr/>
          </p:nvSpPr>
          <p:spPr>
            <a:xfrm>
              <a:off x="5070654" y="2173209"/>
              <a:ext cx="29937" cy="22919"/>
            </a:xfrm>
            <a:custGeom>
              <a:rect b="b" l="l" r="r" t="t"/>
              <a:pathLst>
                <a:path extrusionOk="0" h="1329" w="1736">
                  <a:moveTo>
                    <a:pt x="97" y="0"/>
                  </a:moveTo>
                  <a:cubicBezTo>
                    <a:pt x="87" y="0"/>
                    <a:pt x="77" y="4"/>
                    <a:pt x="67" y="14"/>
                  </a:cubicBezTo>
                  <a:cubicBezTo>
                    <a:pt x="34" y="14"/>
                    <a:pt x="1" y="81"/>
                    <a:pt x="34" y="114"/>
                  </a:cubicBezTo>
                  <a:cubicBezTo>
                    <a:pt x="334" y="748"/>
                    <a:pt x="935" y="1215"/>
                    <a:pt x="1635" y="1315"/>
                  </a:cubicBezTo>
                  <a:cubicBezTo>
                    <a:pt x="1645" y="1325"/>
                    <a:pt x="1658" y="1329"/>
                    <a:pt x="1671" y="1329"/>
                  </a:cubicBezTo>
                  <a:cubicBezTo>
                    <a:pt x="1702" y="1329"/>
                    <a:pt x="1735" y="1305"/>
                    <a:pt x="1735" y="1281"/>
                  </a:cubicBezTo>
                  <a:cubicBezTo>
                    <a:pt x="1735" y="1215"/>
                    <a:pt x="1702" y="1181"/>
                    <a:pt x="1669" y="1181"/>
                  </a:cubicBezTo>
                  <a:cubicBezTo>
                    <a:pt x="1001" y="1048"/>
                    <a:pt x="468" y="648"/>
                    <a:pt x="168" y="47"/>
                  </a:cubicBezTo>
                  <a:cubicBezTo>
                    <a:pt x="144" y="24"/>
                    <a:pt x="120" y="0"/>
                    <a:pt x="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60"/>
            <p:cNvSpPr/>
            <p:nvPr/>
          </p:nvSpPr>
          <p:spPr>
            <a:xfrm>
              <a:off x="5073534" y="2104436"/>
              <a:ext cx="27057" cy="12072"/>
            </a:xfrm>
            <a:custGeom>
              <a:rect b="b" l="l" r="r" t="t"/>
              <a:pathLst>
                <a:path extrusionOk="0" h="700" w="1569">
                  <a:moveTo>
                    <a:pt x="1132" y="0"/>
                  </a:moveTo>
                  <a:cubicBezTo>
                    <a:pt x="760" y="0"/>
                    <a:pt x="389" y="144"/>
                    <a:pt x="101" y="433"/>
                  </a:cubicBezTo>
                  <a:cubicBezTo>
                    <a:pt x="1" y="499"/>
                    <a:pt x="67" y="699"/>
                    <a:pt x="201" y="699"/>
                  </a:cubicBezTo>
                  <a:cubicBezTo>
                    <a:pt x="234" y="699"/>
                    <a:pt x="267" y="666"/>
                    <a:pt x="301" y="666"/>
                  </a:cubicBezTo>
                  <a:cubicBezTo>
                    <a:pt x="515" y="425"/>
                    <a:pt x="816" y="313"/>
                    <a:pt x="1134" y="313"/>
                  </a:cubicBezTo>
                  <a:cubicBezTo>
                    <a:pt x="1211" y="313"/>
                    <a:pt x="1290" y="319"/>
                    <a:pt x="1368" y="333"/>
                  </a:cubicBezTo>
                  <a:cubicBezTo>
                    <a:pt x="1380" y="339"/>
                    <a:pt x="1394" y="341"/>
                    <a:pt x="1408" y="341"/>
                  </a:cubicBezTo>
                  <a:cubicBezTo>
                    <a:pt x="1469" y="341"/>
                    <a:pt x="1541" y="287"/>
                    <a:pt x="1568" y="232"/>
                  </a:cubicBezTo>
                  <a:cubicBezTo>
                    <a:pt x="1568" y="132"/>
                    <a:pt x="1535" y="66"/>
                    <a:pt x="1435" y="32"/>
                  </a:cubicBezTo>
                  <a:cubicBezTo>
                    <a:pt x="1335" y="11"/>
                    <a:pt x="1233" y="0"/>
                    <a:pt x="11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60"/>
            <p:cNvSpPr/>
            <p:nvPr/>
          </p:nvSpPr>
          <p:spPr>
            <a:xfrm>
              <a:off x="5147170" y="2106557"/>
              <a:ext cx="22453" cy="19728"/>
            </a:xfrm>
            <a:custGeom>
              <a:rect b="b" l="l" r="r" t="t"/>
              <a:pathLst>
                <a:path extrusionOk="0" h="1144" w="1302">
                  <a:moveTo>
                    <a:pt x="161" y="1"/>
                  </a:moveTo>
                  <a:cubicBezTo>
                    <a:pt x="100" y="1"/>
                    <a:pt x="34" y="55"/>
                    <a:pt x="34" y="109"/>
                  </a:cubicBezTo>
                  <a:cubicBezTo>
                    <a:pt x="0" y="210"/>
                    <a:pt x="67" y="276"/>
                    <a:pt x="134" y="310"/>
                  </a:cubicBezTo>
                  <a:cubicBezTo>
                    <a:pt x="534" y="410"/>
                    <a:pt x="834" y="677"/>
                    <a:pt x="968" y="1043"/>
                  </a:cubicBezTo>
                  <a:cubicBezTo>
                    <a:pt x="1001" y="1110"/>
                    <a:pt x="1068" y="1144"/>
                    <a:pt x="1134" y="1144"/>
                  </a:cubicBezTo>
                  <a:lnTo>
                    <a:pt x="1168" y="1144"/>
                  </a:lnTo>
                  <a:cubicBezTo>
                    <a:pt x="1268" y="1110"/>
                    <a:pt x="1301" y="1010"/>
                    <a:pt x="1268" y="910"/>
                  </a:cubicBezTo>
                  <a:cubicBezTo>
                    <a:pt x="1068" y="476"/>
                    <a:pt x="667" y="109"/>
                    <a:pt x="200" y="9"/>
                  </a:cubicBezTo>
                  <a:cubicBezTo>
                    <a:pt x="188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60"/>
            <p:cNvSpPr/>
            <p:nvPr/>
          </p:nvSpPr>
          <p:spPr>
            <a:xfrm>
              <a:off x="5074103" y="2091761"/>
              <a:ext cx="55253" cy="82845"/>
            </a:xfrm>
            <a:custGeom>
              <a:rect b="b" l="l" r="r" t="t"/>
              <a:pathLst>
                <a:path extrusionOk="0" h="4804" w="3204">
                  <a:moveTo>
                    <a:pt x="2036" y="134"/>
                  </a:moveTo>
                  <a:cubicBezTo>
                    <a:pt x="2236" y="134"/>
                    <a:pt x="2469" y="234"/>
                    <a:pt x="2603" y="434"/>
                  </a:cubicBezTo>
                  <a:cubicBezTo>
                    <a:pt x="2970" y="1001"/>
                    <a:pt x="3103" y="1735"/>
                    <a:pt x="2903" y="2402"/>
                  </a:cubicBezTo>
                  <a:cubicBezTo>
                    <a:pt x="2669" y="3669"/>
                    <a:pt x="1902" y="4703"/>
                    <a:pt x="1168" y="4703"/>
                  </a:cubicBezTo>
                  <a:cubicBezTo>
                    <a:pt x="935" y="4703"/>
                    <a:pt x="735" y="4603"/>
                    <a:pt x="568" y="4437"/>
                  </a:cubicBezTo>
                  <a:cubicBezTo>
                    <a:pt x="234" y="4003"/>
                    <a:pt x="134" y="3269"/>
                    <a:pt x="268" y="2435"/>
                  </a:cubicBezTo>
                  <a:cubicBezTo>
                    <a:pt x="501" y="1168"/>
                    <a:pt x="1268" y="134"/>
                    <a:pt x="2002" y="134"/>
                  </a:cubicBezTo>
                  <a:close/>
                  <a:moveTo>
                    <a:pt x="2036" y="0"/>
                  </a:moveTo>
                  <a:cubicBezTo>
                    <a:pt x="1235" y="0"/>
                    <a:pt x="401" y="1101"/>
                    <a:pt x="168" y="2402"/>
                  </a:cubicBezTo>
                  <a:cubicBezTo>
                    <a:pt x="1" y="3102"/>
                    <a:pt x="101" y="3870"/>
                    <a:pt x="501" y="4503"/>
                  </a:cubicBezTo>
                  <a:cubicBezTo>
                    <a:pt x="668" y="4703"/>
                    <a:pt x="902" y="4804"/>
                    <a:pt x="1168" y="4804"/>
                  </a:cubicBezTo>
                  <a:cubicBezTo>
                    <a:pt x="1969" y="4804"/>
                    <a:pt x="2803" y="3736"/>
                    <a:pt x="3036" y="2435"/>
                  </a:cubicBezTo>
                  <a:cubicBezTo>
                    <a:pt x="3203" y="1735"/>
                    <a:pt x="3070" y="967"/>
                    <a:pt x="2703" y="334"/>
                  </a:cubicBezTo>
                  <a:cubicBezTo>
                    <a:pt x="2536" y="134"/>
                    <a:pt x="2269" y="0"/>
                    <a:pt x="20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60"/>
            <p:cNvSpPr/>
            <p:nvPr/>
          </p:nvSpPr>
          <p:spPr>
            <a:xfrm>
              <a:off x="5129338" y="2104401"/>
              <a:ext cx="54667" cy="77689"/>
            </a:xfrm>
            <a:custGeom>
              <a:rect b="b" l="l" r="r" t="t"/>
              <a:pathLst>
                <a:path extrusionOk="0" h="4505" w="3170">
                  <a:moveTo>
                    <a:pt x="1968" y="101"/>
                  </a:moveTo>
                  <a:cubicBezTo>
                    <a:pt x="2202" y="101"/>
                    <a:pt x="2435" y="234"/>
                    <a:pt x="2569" y="435"/>
                  </a:cubicBezTo>
                  <a:cubicBezTo>
                    <a:pt x="2936" y="968"/>
                    <a:pt x="3036" y="1635"/>
                    <a:pt x="2902" y="2269"/>
                  </a:cubicBezTo>
                  <a:cubicBezTo>
                    <a:pt x="2702" y="3437"/>
                    <a:pt x="1935" y="4404"/>
                    <a:pt x="1234" y="4404"/>
                  </a:cubicBezTo>
                  <a:cubicBezTo>
                    <a:pt x="968" y="4404"/>
                    <a:pt x="734" y="4271"/>
                    <a:pt x="601" y="4071"/>
                  </a:cubicBezTo>
                  <a:cubicBezTo>
                    <a:pt x="234" y="3537"/>
                    <a:pt x="134" y="2870"/>
                    <a:pt x="300" y="2236"/>
                  </a:cubicBezTo>
                  <a:cubicBezTo>
                    <a:pt x="467" y="1068"/>
                    <a:pt x="1234" y="101"/>
                    <a:pt x="1968" y="101"/>
                  </a:cubicBezTo>
                  <a:close/>
                  <a:moveTo>
                    <a:pt x="1968" y="1"/>
                  </a:moveTo>
                  <a:cubicBezTo>
                    <a:pt x="1201" y="1"/>
                    <a:pt x="400" y="1002"/>
                    <a:pt x="167" y="2236"/>
                  </a:cubicBezTo>
                  <a:cubicBezTo>
                    <a:pt x="0" y="2870"/>
                    <a:pt x="134" y="3570"/>
                    <a:pt x="534" y="4137"/>
                  </a:cubicBezTo>
                  <a:cubicBezTo>
                    <a:pt x="701" y="4371"/>
                    <a:pt x="934" y="4504"/>
                    <a:pt x="1201" y="4504"/>
                  </a:cubicBezTo>
                  <a:cubicBezTo>
                    <a:pt x="2002" y="4504"/>
                    <a:pt x="2802" y="3503"/>
                    <a:pt x="3002" y="2269"/>
                  </a:cubicBezTo>
                  <a:cubicBezTo>
                    <a:pt x="3169" y="1635"/>
                    <a:pt x="3036" y="935"/>
                    <a:pt x="2669" y="368"/>
                  </a:cubicBezTo>
                  <a:cubicBezTo>
                    <a:pt x="2502" y="134"/>
                    <a:pt x="2235" y="1"/>
                    <a:pt x="19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60"/>
            <p:cNvSpPr/>
            <p:nvPr/>
          </p:nvSpPr>
          <p:spPr>
            <a:xfrm>
              <a:off x="4477581" y="3772959"/>
              <a:ext cx="27057" cy="19245"/>
            </a:xfrm>
            <a:custGeom>
              <a:rect b="b" l="l" r="r" t="t"/>
              <a:pathLst>
                <a:path extrusionOk="0" h="1116" w="1569">
                  <a:moveTo>
                    <a:pt x="234" y="181"/>
                  </a:moveTo>
                  <a:cubicBezTo>
                    <a:pt x="701" y="314"/>
                    <a:pt x="1301" y="515"/>
                    <a:pt x="1368" y="715"/>
                  </a:cubicBezTo>
                  <a:cubicBezTo>
                    <a:pt x="1368" y="748"/>
                    <a:pt x="1368" y="815"/>
                    <a:pt x="1335" y="848"/>
                  </a:cubicBezTo>
                  <a:cubicBezTo>
                    <a:pt x="1301" y="915"/>
                    <a:pt x="1201" y="982"/>
                    <a:pt x="1101" y="982"/>
                  </a:cubicBezTo>
                  <a:cubicBezTo>
                    <a:pt x="868" y="948"/>
                    <a:pt x="568" y="681"/>
                    <a:pt x="234" y="181"/>
                  </a:cubicBezTo>
                  <a:close/>
                  <a:moveTo>
                    <a:pt x="72" y="0"/>
                  </a:moveTo>
                  <a:cubicBezTo>
                    <a:pt x="51" y="0"/>
                    <a:pt x="34" y="24"/>
                    <a:pt x="34" y="48"/>
                  </a:cubicBezTo>
                  <a:cubicBezTo>
                    <a:pt x="1" y="48"/>
                    <a:pt x="1" y="81"/>
                    <a:pt x="34" y="114"/>
                  </a:cubicBezTo>
                  <a:cubicBezTo>
                    <a:pt x="267" y="481"/>
                    <a:pt x="701" y="1115"/>
                    <a:pt x="1101" y="1115"/>
                  </a:cubicBezTo>
                  <a:cubicBezTo>
                    <a:pt x="1268" y="1115"/>
                    <a:pt x="1402" y="1048"/>
                    <a:pt x="1502" y="915"/>
                  </a:cubicBezTo>
                  <a:cubicBezTo>
                    <a:pt x="1535" y="848"/>
                    <a:pt x="1568" y="748"/>
                    <a:pt x="1535" y="681"/>
                  </a:cubicBezTo>
                  <a:cubicBezTo>
                    <a:pt x="1368" y="281"/>
                    <a:pt x="234" y="14"/>
                    <a:pt x="101" y="14"/>
                  </a:cubicBezTo>
                  <a:cubicBezTo>
                    <a:pt x="91" y="4"/>
                    <a:pt x="81" y="0"/>
                    <a:pt x="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60"/>
            <p:cNvSpPr/>
            <p:nvPr/>
          </p:nvSpPr>
          <p:spPr>
            <a:xfrm>
              <a:off x="4477012" y="3761698"/>
              <a:ext cx="27626" cy="14400"/>
            </a:xfrm>
            <a:custGeom>
              <a:rect b="b" l="l" r="r" t="t"/>
              <a:pathLst>
                <a:path extrusionOk="0" h="835" w="1602">
                  <a:moveTo>
                    <a:pt x="1201" y="167"/>
                  </a:moveTo>
                  <a:cubicBezTo>
                    <a:pt x="1268" y="167"/>
                    <a:pt x="1368" y="200"/>
                    <a:pt x="1401" y="267"/>
                  </a:cubicBezTo>
                  <a:cubicBezTo>
                    <a:pt x="1468" y="367"/>
                    <a:pt x="1435" y="400"/>
                    <a:pt x="1435" y="434"/>
                  </a:cubicBezTo>
                  <a:cubicBezTo>
                    <a:pt x="1325" y="570"/>
                    <a:pt x="879" y="685"/>
                    <a:pt x="502" y="685"/>
                  </a:cubicBezTo>
                  <a:cubicBezTo>
                    <a:pt x="419" y="685"/>
                    <a:pt x="339" y="679"/>
                    <a:pt x="267" y="667"/>
                  </a:cubicBezTo>
                  <a:cubicBezTo>
                    <a:pt x="534" y="434"/>
                    <a:pt x="834" y="234"/>
                    <a:pt x="1201" y="167"/>
                  </a:cubicBezTo>
                  <a:close/>
                  <a:moveTo>
                    <a:pt x="1168" y="0"/>
                  </a:moveTo>
                  <a:cubicBezTo>
                    <a:pt x="701" y="0"/>
                    <a:pt x="67" y="634"/>
                    <a:pt x="34" y="667"/>
                  </a:cubicBezTo>
                  <a:cubicBezTo>
                    <a:pt x="0" y="701"/>
                    <a:pt x="0" y="734"/>
                    <a:pt x="34" y="734"/>
                  </a:cubicBezTo>
                  <a:cubicBezTo>
                    <a:pt x="34" y="767"/>
                    <a:pt x="67" y="801"/>
                    <a:pt x="67" y="801"/>
                  </a:cubicBezTo>
                  <a:cubicBezTo>
                    <a:pt x="200" y="834"/>
                    <a:pt x="334" y="834"/>
                    <a:pt x="467" y="834"/>
                  </a:cubicBezTo>
                  <a:cubicBezTo>
                    <a:pt x="867" y="834"/>
                    <a:pt x="1401" y="734"/>
                    <a:pt x="1535" y="500"/>
                  </a:cubicBezTo>
                  <a:cubicBezTo>
                    <a:pt x="1601" y="400"/>
                    <a:pt x="1568" y="267"/>
                    <a:pt x="1501" y="167"/>
                  </a:cubicBezTo>
                  <a:cubicBezTo>
                    <a:pt x="1435" y="67"/>
                    <a:pt x="1301" y="33"/>
                    <a:pt x="12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60"/>
            <p:cNvSpPr/>
            <p:nvPr/>
          </p:nvSpPr>
          <p:spPr>
            <a:xfrm>
              <a:off x="4875647" y="3919024"/>
              <a:ext cx="35111" cy="14244"/>
            </a:xfrm>
            <a:custGeom>
              <a:rect b="b" l="l" r="r" t="t"/>
              <a:pathLst>
                <a:path extrusionOk="0" h="826" w="2036">
                  <a:moveTo>
                    <a:pt x="1691" y="151"/>
                  </a:moveTo>
                  <a:cubicBezTo>
                    <a:pt x="1752" y="151"/>
                    <a:pt x="1801" y="161"/>
                    <a:pt x="1835" y="184"/>
                  </a:cubicBezTo>
                  <a:cubicBezTo>
                    <a:pt x="1869" y="184"/>
                    <a:pt x="1869" y="217"/>
                    <a:pt x="1869" y="250"/>
                  </a:cubicBezTo>
                  <a:cubicBezTo>
                    <a:pt x="1869" y="351"/>
                    <a:pt x="1835" y="451"/>
                    <a:pt x="1769" y="517"/>
                  </a:cubicBezTo>
                  <a:cubicBezTo>
                    <a:pt x="1644" y="622"/>
                    <a:pt x="1388" y="674"/>
                    <a:pt x="1035" y="674"/>
                  </a:cubicBezTo>
                  <a:cubicBezTo>
                    <a:pt x="823" y="674"/>
                    <a:pt x="576" y="655"/>
                    <a:pt x="301" y="617"/>
                  </a:cubicBezTo>
                  <a:cubicBezTo>
                    <a:pt x="800" y="396"/>
                    <a:pt x="1391" y="151"/>
                    <a:pt x="1691" y="151"/>
                  </a:cubicBezTo>
                  <a:close/>
                  <a:moveTo>
                    <a:pt x="1683" y="1"/>
                  </a:moveTo>
                  <a:cubicBezTo>
                    <a:pt x="1166" y="1"/>
                    <a:pt x="176" y="494"/>
                    <a:pt x="34" y="551"/>
                  </a:cubicBezTo>
                  <a:cubicBezTo>
                    <a:pt x="1" y="584"/>
                    <a:pt x="1" y="617"/>
                    <a:pt x="1" y="651"/>
                  </a:cubicBezTo>
                  <a:cubicBezTo>
                    <a:pt x="1" y="651"/>
                    <a:pt x="34" y="684"/>
                    <a:pt x="67" y="717"/>
                  </a:cubicBezTo>
                  <a:cubicBezTo>
                    <a:pt x="401" y="784"/>
                    <a:pt x="735" y="818"/>
                    <a:pt x="1068" y="818"/>
                  </a:cubicBezTo>
                  <a:cubicBezTo>
                    <a:pt x="1118" y="823"/>
                    <a:pt x="1167" y="826"/>
                    <a:pt x="1215" y="826"/>
                  </a:cubicBezTo>
                  <a:cubicBezTo>
                    <a:pt x="1456" y="826"/>
                    <a:pt x="1674" y="756"/>
                    <a:pt x="1869" y="617"/>
                  </a:cubicBezTo>
                  <a:cubicBezTo>
                    <a:pt x="1969" y="517"/>
                    <a:pt x="2035" y="384"/>
                    <a:pt x="2035" y="250"/>
                  </a:cubicBezTo>
                  <a:cubicBezTo>
                    <a:pt x="2035" y="150"/>
                    <a:pt x="1969" y="84"/>
                    <a:pt x="1902" y="50"/>
                  </a:cubicBezTo>
                  <a:cubicBezTo>
                    <a:pt x="1848" y="16"/>
                    <a:pt x="1772" y="1"/>
                    <a:pt x="16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60"/>
            <p:cNvSpPr/>
            <p:nvPr/>
          </p:nvSpPr>
          <p:spPr>
            <a:xfrm>
              <a:off x="4875647" y="3906073"/>
              <a:ext cx="22453" cy="25333"/>
            </a:xfrm>
            <a:custGeom>
              <a:rect b="b" l="l" r="r" t="t"/>
              <a:pathLst>
                <a:path extrusionOk="0" h="1469" w="1302">
                  <a:moveTo>
                    <a:pt x="935" y="134"/>
                  </a:moveTo>
                  <a:cubicBezTo>
                    <a:pt x="1101" y="134"/>
                    <a:pt x="1101" y="201"/>
                    <a:pt x="1101" y="201"/>
                  </a:cubicBezTo>
                  <a:cubicBezTo>
                    <a:pt x="1135" y="434"/>
                    <a:pt x="568" y="1001"/>
                    <a:pt x="167" y="1235"/>
                  </a:cubicBezTo>
                  <a:cubicBezTo>
                    <a:pt x="234" y="901"/>
                    <a:pt x="434" y="134"/>
                    <a:pt x="901" y="134"/>
                  </a:cubicBezTo>
                  <a:close/>
                  <a:moveTo>
                    <a:pt x="935" y="1"/>
                  </a:moveTo>
                  <a:cubicBezTo>
                    <a:pt x="201" y="1"/>
                    <a:pt x="1" y="1335"/>
                    <a:pt x="1" y="1368"/>
                  </a:cubicBezTo>
                  <a:cubicBezTo>
                    <a:pt x="1" y="1402"/>
                    <a:pt x="1" y="1435"/>
                    <a:pt x="34" y="1468"/>
                  </a:cubicBezTo>
                  <a:lnTo>
                    <a:pt x="101" y="1468"/>
                  </a:lnTo>
                  <a:cubicBezTo>
                    <a:pt x="501" y="1268"/>
                    <a:pt x="1302" y="568"/>
                    <a:pt x="1268" y="201"/>
                  </a:cubicBezTo>
                  <a:cubicBezTo>
                    <a:pt x="1235" y="134"/>
                    <a:pt x="1202" y="1"/>
                    <a:pt x="9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60"/>
            <p:cNvSpPr/>
            <p:nvPr/>
          </p:nvSpPr>
          <p:spPr>
            <a:xfrm>
              <a:off x="5093676" y="2127423"/>
              <a:ext cx="11520" cy="3708"/>
            </a:xfrm>
            <a:custGeom>
              <a:rect b="b" l="l" r="r" t="t"/>
              <a:pathLst>
                <a:path extrusionOk="0" h="215" w="668">
                  <a:moveTo>
                    <a:pt x="667" y="0"/>
                  </a:moveTo>
                  <a:lnTo>
                    <a:pt x="0" y="67"/>
                  </a:lnTo>
                  <a:cubicBezTo>
                    <a:pt x="79" y="176"/>
                    <a:pt x="171" y="214"/>
                    <a:pt x="259" y="214"/>
                  </a:cubicBezTo>
                  <a:cubicBezTo>
                    <a:pt x="470" y="214"/>
                    <a:pt x="667" y="0"/>
                    <a:pt x="6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60"/>
            <p:cNvSpPr/>
            <p:nvPr/>
          </p:nvSpPr>
          <p:spPr>
            <a:xfrm>
              <a:off x="4921674" y="2289647"/>
              <a:ext cx="205957" cy="99521"/>
            </a:xfrm>
            <a:custGeom>
              <a:rect b="b" l="l" r="r" t="t"/>
              <a:pathLst>
                <a:path extrusionOk="0" h="5771" w="11943">
                  <a:moveTo>
                    <a:pt x="134" y="0"/>
                  </a:moveTo>
                  <a:cubicBezTo>
                    <a:pt x="0" y="634"/>
                    <a:pt x="1701" y="3703"/>
                    <a:pt x="7139" y="5771"/>
                  </a:cubicBezTo>
                  <a:cubicBezTo>
                    <a:pt x="11842" y="5004"/>
                    <a:pt x="11942" y="3102"/>
                    <a:pt x="11508" y="2168"/>
                  </a:cubicBezTo>
                  <a:lnTo>
                    <a:pt x="11342" y="2102"/>
                  </a:lnTo>
                  <a:lnTo>
                    <a:pt x="10908" y="1935"/>
                  </a:lnTo>
                  <a:cubicBezTo>
                    <a:pt x="10408" y="1768"/>
                    <a:pt x="10107" y="1668"/>
                    <a:pt x="9240" y="1434"/>
                  </a:cubicBezTo>
                  <a:cubicBezTo>
                    <a:pt x="7305" y="901"/>
                    <a:pt x="5337" y="500"/>
                    <a:pt x="3336" y="267"/>
                  </a:cubicBezTo>
                  <a:lnTo>
                    <a:pt x="2902" y="234"/>
                  </a:lnTo>
                  <a:cubicBezTo>
                    <a:pt x="2502" y="167"/>
                    <a:pt x="2135" y="133"/>
                    <a:pt x="1735" y="100"/>
                  </a:cubicBezTo>
                  <a:cubicBezTo>
                    <a:pt x="1535" y="67"/>
                    <a:pt x="1301" y="33"/>
                    <a:pt x="1101" y="33"/>
                  </a:cubicBezTo>
                  <a:lnTo>
                    <a:pt x="968" y="33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60"/>
            <p:cNvSpPr/>
            <p:nvPr/>
          </p:nvSpPr>
          <p:spPr>
            <a:xfrm>
              <a:off x="4921674" y="2289647"/>
              <a:ext cx="205957" cy="99521"/>
            </a:xfrm>
            <a:custGeom>
              <a:rect b="b" l="l" r="r" t="t"/>
              <a:pathLst>
                <a:path extrusionOk="0" h="5771" w="11943">
                  <a:moveTo>
                    <a:pt x="134" y="0"/>
                  </a:moveTo>
                  <a:cubicBezTo>
                    <a:pt x="0" y="634"/>
                    <a:pt x="1701" y="3703"/>
                    <a:pt x="7139" y="5771"/>
                  </a:cubicBezTo>
                  <a:cubicBezTo>
                    <a:pt x="11842" y="5004"/>
                    <a:pt x="11942" y="3102"/>
                    <a:pt x="11508" y="2168"/>
                  </a:cubicBezTo>
                  <a:lnTo>
                    <a:pt x="11342" y="2102"/>
                  </a:lnTo>
                  <a:lnTo>
                    <a:pt x="10908" y="1935"/>
                  </a:lnTo>
                  <a:cubicBezTo>
                    <a:pt x="10908" y="3169"/>
                    <a:pt x="9073" y="3636"/>
                    <a:pt x="7072" y="4070"/>
                  </a:cubicBezTo>
                  <a:cubicBezTo>
                    <a:pt x="4637" y="3769"/>
                    <a:pt x="2202" y="1601"/>
                    <a:pt x="1101" y="33"/>
                  </a:cubicBezTo>
                  <a:lnTo>
                    <a:pt x="968" y="33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60"/>
            <p:cNvSpPr/>
            <p:nvPr/>
          </p:nvSpPr>
          <p:spPr>
            <a:xfrm>
              <a:off x="4839985" y="2615802"/>
              <a:ext cx="249673" cy="68704"/>
            </a:xfrm>
            <a:custGeom>
              <a:rect b="b" l="l" r="r" t="t"/>
              <a:pathLst>
                <a:path extrusionOk="0" h="3984" w="14478">
                  <a:moveTo>
                    <a:pt x="1101" y="1"/>
                  </a:moveTo>
                  <a:cubicBezTo>
                    <a:pt x="1035" y="1"/>
                    <a:pt x="968" y="1"/>
                    <a:pt x="901" y="67"/>
                  </a:cubicBezTo>
                  <a:lnTo>
                    <a:pt x="67" y="1101"/>
                  </a:lnTo>
                  <a:cubicBezTo>
                    <a:pt x="1" y="1201"/>
                    <a:pt x="101" y="1301"/>
                    <a:pt x="267" y="1335"/>
                  </a:cubicBezTo>
                  <a:lnTo>
                    <a:pt x="13877" y="3970"/>
                  </a:lnTo>
                  <a:cubicBezTo>
                    <a:pt x="13904" y="3979"/>
                    <a:pt x="13933" y="3983"/>
                    <a:pt x="13962" y="3983"/>
                  </a:cubicBezTo>
                  <a:cubicBezTo>
                    <a:pt x="14039" y="3983"/>
                    <a:pt x="14111" y="3952"/>
                    <a:pt x="14111" y="3903"/>
                  </a:cubicBezTo>
                  <a:lnTo>
                    <a:pt x="14444" y="2769"/>
                  </a:lnTo>
                  <a:cubicBezTo>
                    <a:pt x="14478" y="2669"/>
                    <a:pt x="14411" y="2602"/>
                    <a:pt x="14277" y="2569"/>
                  </a:cubicBezTo>
                  <a:lnTo>
                    <a:pt x="1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60"/>
            <p:cNvSpPr/>
            <p:nvPr/>
          </p:nvSpPr>
          <p:spPr>
            <a:xfrm>
              <a:off x="4873354" y="2618682"/>
              <a:ext cx="18418" cy="29592"/>
            </a:xfrm>
            <a:custGeom>
              <a:rect b="b" l="l" r="r" t="t"/>
              <a:pathLst>
                <a:path extrusionOk="0" h="1716" w="1068">
                  <a:moveTo>
                    <a:pt x="601" y="0"/>
                  </a:moveTo>
                  <a:cubicBezTo>
                    <a:pt x="534" y="0"/>
                    <a:pt x="467" y="0"/>
                    <a:pt x="467" y="67"/>
                  </a:cubicBezTo>
                  <a:lnTo>
                    <a:pt x="0" y="1535"/>
                  </a:lnTo>
                  <a:cubicBezTo>
                    <a:pt x="0" y="1568"/>
                    <a:pt x="34" y="1635"/>
                    <a:pt x="100" y="1635"/>
                  </a:cubicBezTo>
                  <a:lnTo>
                    <a:pt x="467" y="1702"/>
                  </a:lnTo>
                  <a:cubicBezTo>
                    <a:pt x="477" y="1711"/>
                    <a:pt x="490" y="1715"/>
                    <a:pt x="503" y="1715"/>
                  </a:cubicBezTo>
                  <a:cubicBezTo>
                    <a:pt x="537" y="1715"/>
                    <a:pt x="577" y="1692"/>
                    <a:pt x="601" y="1668"/>
                  </a:cubicBezTo>
                  <a:lnTo>
                    <a:pt x="1068" y="167"/>
                  </a:lnTo>
                  <a:cubicBezTo>
                    <a:pt x="1068" y="134"/>
                    <a:pt x="1034" y="67"/>
                    <a:pt x="968" y="67"/>
                  </a:cubicBezTo>
                  <a:lnTo>
                    <a:pt x="6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60"/>
            <p:cNvSpPr/>
            <p:nvPr/>
          </p:nvSpPr>
          <p:spPr>
            <a:xfrm>
              <a:off x="4873354" y="2618682"/>
              <a:ext cx="18418" cy="29592"/>
            </a:xfrm>
            <a:custGeom>
              <a:rect b="b" l="l" r="r" t="t"/>
              <a:pathLst>
                <a:path extrusionOk="0" h="1716" w="1068">
                  <a:moveTo>
                    <a:pt x="601" y="0"/>
                  </a:moveTo>
                  <a:cubicBezTo>
                    <a:pt x="534" y="0"/>
                    <a:pt x="467" y="0"/>
                    <a:pt x="467" y="67"/>
                  </a:cubicBezTo>
                  <a:lnTo>
                    <a:pt x="0" y="1535"/>
                  </a:lnTo>
                  <a:cubicBezTo>
                    <a:pt x="0" y="1568"/>
                    <a:pt x="34" y="1635"/>
                    <a:pt x="100" y="1635"/>
                  </a:cubicBezTo>
                  <a:lnTo>
                    <a:pt x="467" y="1702"/>
                  </a:lnTo>
                  <a:cubicBezTo>
                    <a:pt x="477" y="1711"/>
                    <a:pt x="490" y="1715"/>
                    <a:pt x="503" y="1715"/>
                  </a:cubicBezTo>
                  <a:cubicBezTo>
                    <a:pt x="537" y="1715"/>
                    <a:pt x="577" y="1692"/>
                    <a:pt x="601" y="1668"/>
                  </a:cubicBezTo>
                  <a:lnTo>
                    <a:pt x="1068" y="167"/>
                  </a:lnTo>
                  <a:cubicBezTo>
                    <a:pt x="1068" y="134"/>
                    <a:pt x="1034" y="67"/>
                    <a:pt x="968" y="67"/>
                  </a:cubicBezTo>
                  <a:lnTo>
                    <a:pt x="6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60"/>
            <p:cNvSpPr/>
            <p:nvPr/>
          </p:nvSpPr>
          <p:spPr>
            <a:xfrm>
              <a:off x="4828482" y="2364421"/>
              <a:ext cx="203077" cy="396928"/>
            </a:xfrm>
            <a:custGeom>
              <a:rect b="b" l="l" r="r" t="t"/>
              <a:pathLst>
                <a:path extrusionOk="0" h="23017" w="11776">
                  <a:moveTo>
                    <a:pt x="734" y="0"/>
                  </a:moveTo>
                  <a:cubicBezTo>
                    <a:pt x="501" y="1168"/>
                    <a:pt x="367" y="2269"/>
                    <a:pt x="234" y="3403"/>
                  </a:cubicBezTo>
                  <a:cubicBezTo>
                    <a:pt x="134" y="4504"/>
                    <a:pt x="67" y="5638"/>
                    <a:pt x="34" y="6772"/>
                  </a:cubicBezTo>
                  <a:cubicBezTo>
                    <a:pt x="0" y="7906"/>
                    <a:pt x="34" y="9040"/>
                    <a:pt x="100" y="10174"/>
                  </a:cubicBezTo>
                  <a:cubicBezTo>
                    <a:pt x="167" y="10741"/>
                    <a:pt x="201" y="11309"/>
                    <a:pt x="301" y="11909"/>
                  </a:cubicBezTo>
                  <a:cubicBezTo>
                    <a:pt x="334" y="12176"/>
                    <a:pt x="367" y="12476"/>
                    <a:pt x="401" y="12743"/>
                  </a:cubicBezTo>
                  <a:lnTo>
                    <a:pt x="567" y="13644"/>
                  </a:lnTo>
                  <a:cubicBezTo>
                    <a:pt x="734" y="14377"/>
                    <a:pt x="1068" y="15045"/>
                    <a:pt x="1501" y="15645"/>
                  </a:cubicBezTo>
                  <a:cubicBezTo>
                    <a:pt x="1835" y="16145"/>
                    <a:pt x="2235" y="16612"/>
                    <a:pt x="2669" y="17046"/>
                  </a:cubicBezTo>
                  <a:cubicBezTo>
                    <a:pt x="3470" y="17880"/>
                    <a:pt x="4337" y="18647"/>
                    <a:pt x="5271" y="19348"/>
                  </a:cubicBezTo>
                  <a:cubicBezTo>
                    <a:pt x="7039" y="20715"/>
                    <a:pt x="8907" y="21949"/>
                    <a:pt x="10875" y="23017"/>
                  </a:cubicBezTo>
                  <a:lnTo>
                    <a:pt x="11775" y="21649"/>
                  </a:lnTo>
                  <a:cubicBezTo>
                    <a:pt x="10942" y="20982"/>
                    <a:pt x="10074" y="20282"/>
                    <a:pt x="9274" y="19581"/>
                  </a:cubicBezTo>
                  <a:cubicBezTo>
                    <a:pt x="8440" y="18914"/>
                    <a:pt x="7639" y="18180"/>
                    <a:pt x="6872" y="17446"/>
                  </a:cubicBezTo>
                  <a:cubicBezTo>
                    <a:pt x="6138" y="16746"/>
                    <a:pt x="5404" y="16012"/>
                    <a:pt x="4737" y="15211"/>
                  </a:cubicBezTo>
                  <a:cubicBezTo>
                    <a:pt x="4437" y="14844"/>
                    <a:pt x="4170" y="14444"/>
                    <a:pt x="3903" y="14044"/>
                  </a:cubicBezTo>
                  <a:cubicBezTo>
                    <a:pt x="3703" y="13744"/>
                    <a:pt x="3570" y="13410"/>
                    <a:pt x="3503" y="13076"/>
                  </a:cubicBezTo>
                  <a:cubicBezTo>
                    <a:pt x="3369" y="12076"/>
                    <a:pt x="3269" y="11042"/>
                    <a:pt x="3269" y="10041"/>
                  </a:cubicBezTo>
                  <a:lnTo>
                    <a:pt x="3269" y="8473"/>
                  </a:lnTo>
                  <a:cubicBezTo>
                    <a:pt x="3269" y="7939"/>
                    <a:pt x="3269" y="7406"/>
                    <a:pt x="3303" y="6872"/>
                  </a:cubicBezTo>
                  <a:cubicBezTo>
                    <a:pt x="3369" y="5805"/>
                    <a:pt x="3470" y="4771"/>
                    <a:pt x="3570" y="3736"/>
                  </a:cubicBezTo>
                  <a:cubicBezTo>
                    <a:pt x="3670" y="2702"/>
                    <a:pt x="3836" y="1602"/>
                    <a:pt x="3970" y="634"/>
                  </a:cubicBezTo>
                  <a:lnTo>
                    <a:pt x="734" y="0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60"/>
            <p:cNvSpPr/>
            <p:nvPr/>
          </p:nvSpPr>
          <p:spPr>
            <a:xfrm>
              <a:off x="4818704" y="2288216"/>
              <a:ext cx="111041" cy="148135"/>
            </a:xfrm>
            <a:custGeom>
              <a:rect b="b" l="l" r="r" t="t"/>
              <a:pathLst>
                <a:path extrusionOk="0" h="8590" w="6439">
                  <a:moveTo>
                    <a:pt x="3913" y="1"/>
                  </a:moveTo>
                  <a:cubicBezTo>
                    <a:pt x="3247" y="1"/>
                    <a:pt x="2491" y="297"/>
                    <a:pt x="1768" y="884"/>
                  </a:cubicBezTo>
                  <a:cubicBezTo>
                    <a:pt x="0" y="2318"/>
                    <a:pt x="434" y="6621"/>
                    <a:pt x="434" y="6621"/>
                  </a:cubicBezTo>
                  <a:lnTo>
                    <a:pt x="6438" y="8589"/>
                  </a:lnTo>
                  <a:cubicBezTo>
                    <a:pt x="6438" y="8589"/>
                    <a:pt x="6138" y="3652"/>
                    <a:pt x="5871" y="1884"/>
                  </a:cubicBezTo>
                  <a:cubicBezTo>
                    <a:pt x="5654" y="622"/>
                    <a:pt x="4877" y="1"/>
                    <a:pt x="39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60"/>
            <p:cNvSpPr/>
            <p:nvPr/>
          </p:nvSpPr>
          <p:spPr>
            <a:xfrm>
              <a:off x="5006813" y="2715323"/>
              <a:ext cx="58685" cy="49355"/>
            </a:xfrm>
            <a:custGeom>
              <a:rect b="b" l="l" r="r" t="t"/>
              <a:pathLst>
                <a:path extrusionOk="0" h="2862" w="3403">
                  <a:moveTo>
                    <a:pt x="3403" y="0"/>
                  </a:moveTo>
                  <a:lnTo>
                    <a:pt x="701" y="1034"/>
                  </a:lnTo>
                  <a:lnTo>
                    <a:pt x="0" y="2402"/>
                  </a:lnTo>
                  <a:cubicBezTo>
                    <a:pt x="405" y="2754"/>
                    <a:pt x="952" y="2862"/>
                    <a:pt x="1469" y="2862"/>
                  </a:cubicBezTo>
                  <a:cubicBezTo>
                    <a:pt x="2273" y="2862"/>
                    <a:pt x="3002" y="2602"/>
                    <a:pt x="3002" y="2602"/>
                  </a:cubicBezTo>
                  <a:lnTo>
                    <a:pt x="3403" y="0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60"/>
            <p:cNvSpPr/>
            <p:nvPr/>
          </p:nvSpPr>
          <p:spPr>
            <a:xfrm>
              <a:off x="5058582" y="2715323"/>
              <a:ext cx="62720" cy="44889"/>
            </a:xfrm>
            <a:custGeom>
              <a:rect b="b" l="l" r="r" t="t"/>
              <a:pathLst>
                <a:path extrusionOk="0" h="2603" w="3637">
                  <a:moveTo>
                    <a:pt x="401" y="0"/>
                  </a:moveTo>
                  <a:lnTo>
                    <a:pt x="0" y="2602"/>
                  </a:lnTo>
                  <a:lnTo>
                    <a:pt x="0" y="2602"/>
                  </a:lnTo>
                  <a:lnTo>
                    <a:pt x="3636" y="2402"/>
                  </a:lnTo>
                  <a:lnTo>
                    <a:pt x="3636" y="401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60"/>
            <p:cNvSpPr/>
            <p:nvPr/>
          </p:nvSpPr>
          <p:spPr>
            <a:xfrm>
              <a:off x="5053978" y="2653775"/>
              <a:ext cx="19004" cy="29592"/>
            </a:xfrm>
            <a:custGeom>
              <a:rect b="b" l="l" r="r" t="t"/>
              <a:pathLst>
                <a:path extrusionOk="0" h="1716" w="1102">
                  <a:moveTo>
                    <a:pt x="634" y="0"/>
                  </a:moveTo>
                  <a:cubicBezTo>
                    <a:pt x="534" y="0"/>
                    <a:pt x="467" y="33"/>
                    <a:pt x="467" y="67"/>
                  </a:cubicBezTo>
                  <a:lnTo>
                    <a:pt x="0" y="1535"/>
                  </a:lnTo>
                  <a:cubicBezTo>
                    <a:pt x="0" y="1601"/>
                    <a:pt x="34" y="1635"/>
                    <a:pt x="100" y="1635"/>
                  </a:cubicBezTo>
                  <a:lnTo>
                    <a:pt x="467" y="1701"/>
                  </a:lnTo>
                  <a:cubicBezTo>
                    <a:pt x="497" y="1711"/>
                    <a:pt x="520" y="1715"/>
                    <a:pt x="540" y="1715"/>
                  </a:cubicBezTo>
                  <a:cubicBezTo>
                    <a:pt x="587" y="1715"/>
                    <a:pt x="611" y="1692"/>
                    <a:pt x="634" y="1668"/>
                  </a:cubicBezTo>
                  <a:lnTo>
                    <a:pt x="1068" y="167"/>
                  </a:lnTo>
                  <a:cubicBezTo>
                    <a:pt x="1101" y="134"/>
                    <a:pt x="1034" y="67"/>
                    <a:pt x="968" y="67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60"/>
            <p:cNvSpPr/>
            <p:nvPr/>
          </p:nvSpPr>
          <p:spPr>
            <a:xfrm>
              <a:off x="5053978" y="2653775"/>
              <a:ext cx="19004" cy="29592"/>
            </a:xfrm>
            <a:custGeom>
              <a:rect b="b" l="l" r="r" t="t"/>
              <a:pathLst>
                <a:path extrusionOk="0" h="1716" w="1102">
                  <a:moveTo>
                    <a:pt x="634" y="0"/>
                  </a:moveTo>
                  <a:cubicBezTo>
                    <a:pt x="534" y="0"/>
                    <a:pt x="467" y="33"/>
                    <a:pt x="467" y="67"/>
                  </a:cubicBezTo>
                  <a:lnTo>
                    <a:pt x="0" y="1535"/>
                  </a:lnTo>
                  <a:cubicBezTo>
                    <a:pt x="0" y="1601"/>
                    <a:pt x="34" y="1635"/>
                    <a:pt x="100" y="1635"/>
                  </a:cubicBezTo>
                  <a:lnTo>
                    <a:pt x="467" y="1701"/>
                  </a:lnTo>
                  <a:cubicBezTo>
                    <a:pt x="497" y="1711"/>
                    <a:pt x="520" y="1715"/>
                    <a:pt x="540" y="1715"/>
                  </a:cubicBezTo>
                  <a:cubicBezTo>
                    <a:pt x="587" y="1715"/>
                    <a:pt x="611" y="1692"/>
                    <a:pt x="634" y="1668"/>
                  </a:cubicBezTo>
                  <a:lnTo>
                    <a:pt x="1068" y="167"/>
                  </a:lnTo>
                  <a:cubicBezTo>
                    <a:pt x="1101" y="134"/>
                    <a:pt x="1034" y="67"/>
                    <a:pt x="968" y="67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60"/>
            <p:cNvSpPr/>
            <p:nvPr/>
          </p:nvSpPr>
          <p:spPr>
            <a:xfrm>
              <a:off x="4963666" y="2636272"/>
              <a:ext cx="19004" cy="29592"/>
            </a:xfrm>
            <a:custGeom>
              <a:rect b="b" l="l" r="r" t="t"/>
              <a:pathLst>
                <a:path extrusionOk="0" h="1716" w="1102">
                  <a:moveTo>
                    <a:pt x="544" y="1"/>
                  </a:moveTo>
                  <a:cubicBezTo>
                    <a:pt x="501" y="1"/>
                    <a:pt x="467" y="24"/>
                    <a:pt x="467" y="48"/>
                  </a:cubicBezTo>
                  <a:lnTo>
                    <a:pt x="0" y="1515"/>
                  </a:lnTo>
                  <a:cubicBezTo>
                    <a:pt x="0" y="1582"/>
                    <a:pt x="34" y="1649"/>
                    <a:pt x="100" y="1649"/>
                  </a:cubicBezTo>
                  <a:lnTo>
                    <a:pt x="467" y="1716"/>
                  </a:lnTo>
                  <a:cubicBezTo>
                    <a:pt x="534" y="1716"/>
                    <a:pt x="601" y="1716"/>
                    <a:pt x="601" y="1649"/>
                  </a:cubicBezTo>
                  <a:lnTo>
                    <a:pt x="1068" y="181"/>
                  </a:lnTo>
                  <a:cubicBezTo>
                    <a:pt x="1101" y="114"/>
                    <a:pt x="1034" y="81"/>
                    <a:pt x="968" y="81"/>
                  </a:cubicBezTo>
                  <a:lnTo>
                    <a:pt x="601" y="14"/>
                  </a:lnTo>
                  <a:cubicBezTo>
                    <a:pt x="581" y="5"/>
                    <a:pt x="562" y="1"/>
                    <a:pt x="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60"/>
            <p:cNvSpPr/>
            <p:nvPr/>
          </p:nvSpPr>
          <p:spPr>
            <a:xfrm>
              <a:off x="4963666" y="2636272"/>
              <a:ext cx="19004" cy="29592"/>
            </a:xfrm>
            <a:custGeom>
              <a:rect b="b" l="l" r="r" t="t"/>
              <a:pathLst>
                <a:path extrusionOk="0" h="1716" w="1102">
                  <a:moveTo>
                    <a:pt x="544" y="1"/>
                  </a:moveTo>
                  <a:cubicBezTo>
                    <a:pt x="501" y="1"/>
                    <a:pt x="467" y="24"/>
                    <a:pt x="467" y="48"/>
                  </a:cubicBezTo>
                  <a:lnTo>
                    <a:pt x="0" y="1515"/>
                  </a:lnTo>
                  <a:cubicBezTo>
                    <a:pt x="0" y="1582"/>
                    <a:pt x="34" y="1649"/>
                    <a:pt x="100" y="1649"/>
                  </a:cubicBezTo>
                  <a:lnTo>
                    <a:pt x="467" y="1716"/>
                  </a:lnTo>
                  <a:cubicBezTo>
                    <a:pt x="534" y="1716"/>
                    <a:pt x="601" y="1716"/>
                    <a:pt x="601" y="1649"/>
                  </a:cubicBezTo>
                  <a:lnTo>
                    <a:pt x="1068" y="181"/>
                  </a:lnTo>
                  <a:cubicBezTo>
                    <a:pt x="1101" y="114"/>
                    <a:pt x="1034" y="81"/>
                    <a:pt x="968" y="81"/>
                  </a:cubicBezTo>
                  <a:lnTo>
                    <a:pt x="601" y="14"/>
                  </a:lnTo>
                  <a:cubicBezTo>
                    <a:pt x="581" y="5"/>
                    <a:pt x="562" y="1"/>
                    <a:pt x="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60"/>
            <p:cNvSpPr/>
            <p:nvPr/>
          </p:nvSpPr>
          <p:spPr>
            <a:xfrm>
              <a:off x="4495981" y="2321706"/>
              <a:ext cx="1977139" cy="1622030"/>
            </a:xfrm>
            <a:custGeom>
              <a:rect b="b" l="l" r="r" t="t"/>
              <a:pathLst>
                <a:path extrusionOk="0" h="94058" w="114650">
                  <a:moveTo>
                    <a:pt x="87975" y="1"/>
                  </a:moveTo>
                  <a:cubicBezTo>
                    <a:pt x="87357" y="1"/>
                    <a:pt x="86729" y="132"/>
                    <a:pt x="86129" y="409"/>
                  </a:cubicBezTo>
                  <a:lnTo>
                    <a:pt x="3237" y="38336"/>
                  </a:lnTo>
                  <a:cubicBezTo>
                    <a:pt x="1002" y="39371"/>
                    <a:pt x="1" y="42006"/>
                    <a:pt x="1035" y="44241"/>
                  </a:cubicBezTo>
                  <a:lnTo>
                    <a:pt x="22650" y="91474"/>
                  </a:lnTo>
                  <a:cubicBezTo>
                    <a:pt x="23403" y="93102"/>
                    <a:pt x="25005" y="94057"/>
                    <a:pt x="26683" y="94057"/>
                  </a:cubicBezTo>
                  <a:cubicBezTo>
                    <a:pt x="27310" y="94057"/>
                    <a:pt x="27947" y="93924"/>
                    <a:pt x="28555" y="93643"/>
                  </a:cubicBezTo>
                  <a:lnTo>
                    <a:pt x="31990" y="92108"/>
                  </a:lnTo>
                  <a:lnTo>
                    <a:pt x="111447" y="55716"/>
                  </a:lnTo>
                  <a:cubicBezTo>
                    <a:pt x="113682" y="54681"/>
                    <a:pt x="114649" y="52046"/>
                    <a:pt x="113649" y="49811"/>
                  </a:cubicBezTo>
                  <a:lnTo>
                    <a:pt x="94535" y="8115"/>
                  </a:lnTo>
                  <a:lnTo>
                    <a:pt x="92033" y="2611"/>
                  </a:lnTo>
                  <a:cubicBezTo>
                    <a:pt x="91277" y="975"/>
                    <a:pt x="89663" y="1"/>
                    <a:pt x="87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60"/>
            <p:cNvSpPr/>
            <p:nvPr/>
          </p:nvSpPr>
          <p:spPr>
            <a:xfrm>
              <a:off x="4495981" y="2321706"/>
              <a:ext cx="1977139" cy="1622030"/>
            </a:xfrm>
            <a:custGeom>
              <a:rect b="b" l="l" r="r" t="t"/>
              <a:pathLst>
                <a:path extrusionOk="0" h="94058" w="114650">
                  <a:moveTo>
                    <a:pt x="87975" y="1"/>
                  </a:moveTo>
                  <a:cubicBezTo>
                    <a:pt x="87357" y="1"/>
                    <a:pt x="86729" y="132"/>
                    <a:pt x="86129" y="409"/>
                  </a:cubicBezTo>
                  <a:lnTo>
                    <a:pt x="3237" y="38336"/>
                  </a:lnTo>
                  <a:cubicBezTo>
                    <a:pt x="1002" y="39371"/>
                    <a:pt x="1" y="42006"/>
                    <a:pt x="1035" y="44241"/>
                  </a:cubicBezTo>
                  <a:lnTo>
                    <a:pt x="22650" y="91474"/>
                  </a:lnTo>
                  <a:cubicBezTo>
                    <a:pt x="23403" y="93102"/>
                    <a:pt x="25005" y="94057"/>
                    <a:pt x="26683" y="94057"/>
                  </a:cubicBezTo>
                  <a:cubicBezTo>
                    <a:pt x="27310" y="94057"/>
                    <a:pt x="27947" y="93924"/>
                    <a:pt x="28555" y="93643"/>
                  </a:cubicBezTo>
                  <a:lnTo>
                    <a:pt x="31990" y="92108"/>
                  </a:lnTo>
                  <a:lnTo>
                    <a:pt x="111447" y="55716"/>
                  </a:lnTo>
                  <a:cubicBezTo>
                    <a:pt x="113682" y="54681"/>
                    <a:pt x="114649" y="52046"/>
                    <a:pt x="113649" y="49811"/>
                  </a:cubicBezTo>
                  <a:lnTo>
                    <a:pt x="94535" y="8115"/>
                  </a:lnTo>
                  <a:lnTo>
                    <a:pt x="92033" y="2611"/>
                  </a:lnTo>
                  <a:cubicBezTo>
                    <a:pt x="91277" y="975"/>
                    <a:pt x="89663" y="1"/>
                    <a:pt x="87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60"/>
            <p:cNvSpPr/>
            <p:nvPr/>
          </p:nvSpPr>
          <p:spPr>
            <a:xfrm>
              <a:off x="4665103" y="2696905"/>
              <a:ext cx="1752799" cy="1119459"/>
            </a:xfrm>
            <a:custGeom>
              <a:rect b="b" l="l" r="r" t="t"/>
              <a:pathLst>
                <a:path extrusionOk="0" h="64915" w="101641">
                  <a:moveTo>
                    <a:pt x="90999" y="1"/>
                  </a:moveTo>
                  <a:lnTo>
                    <a:pt x="1" y="41664"/>
                  </a:lnTo>
                  <a:lnTo>
                    <a:pt x="10642" y="64914"/>
                  </a:lnTo>
                  <a:lnTo>
                    <a:pt x="101640" y="23251"/>
                  </a:lnTo>
                  <a:lnTo>
                    <a:pt x="909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60"/>
            <p:cNvSpPr/>
            <p:nvPr/>
          </p:nvSpPr>
          <p:spPr>
            <a:xfrm>
              <a:off x="4665103" y="2696905"/>
              <a:ext cx="1752799" cy="1119459"/>
            </a:xfrm>
            <a:custGeom>
              <a:rect b="b" l="l" r="r" t="t"/>
              <a:pathLst>
                <a:path extrusionOk="0" h="64915" w="101641">
                  <a:moveTo>
                    <a:pt x="90999" y="1"/>
                  </a:moveTo>
                  <a:lnTo>
                    <a:pt x="1" y="41664"/>
                  </a:lnTo>
                  <a:lnTo>
                    <a:pt x="10642" y="64914"/>
                  </a:lnTo>
                  <a:lnTo>
                    <a:pt x="101640" y="23251"/>
                  </a:lnTo>
                  <a:lnTo>
                    <a:pt x="909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60"/>
            <p:cNvSpPr/>
            <p:nvPr/>
          </p:nvSpPr>
          <p:spPr>
            <a:xfrm>
              <a:off x="5177659" y="2882134"/>
              <a:ext cx="1057308" cy="597712"/>
            </a:xfrm>
            <a:custGeom>
              <a:rect b="b" l="l" r="r" t="t"/>
              <a:pathLst>
                <a:path extrusionOk="0" h="34660" w="61311">
                  <a:moveTo>
                    <a:pt x="57508" y="1"/>
                  </a:moveTo>
                  <a:lnTo>
                    <a:pt x="0" y="26353"/>
                  </a:lnTo>
                  <a:lnTo>
                    <a:pt x="3803" y="34659"/>
                  </a:lnTo>
                  <a:lnTo>
                    <a:pt x="61311" y="8340"/>
                  </a:lnTo>
                  <a:lnTo>
                    <a:pt x="575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60"/>
            <p:cNvSpPr/>
            <p:nvPr/>
          </p:nvSpPr>
          <p:spPr>
            <a:xfrm>
              <a:off x="5177659" y="2882134"/>
              <a:ext cx="1057308" cy="597712"/>
            </a:xfrm>
            <a:custGeom>
              <a:rect b="b" l="l" r="r" t="t"/>
              <a:pathLst>
                <a:path extrusionOk="0" h="34660" w="61311">
                  <a:moveTo>
                    <a:pt x="57508" y="1"/>
                  </a:moveTo>
                  <a:lnTo>
                    <a:pt x="0" y="26353"/>
                  </a:lnTo>
                  <a:lnTo>
                    <a:pt x="3803" y="34659"/>
                  </a:lnTo>
                  <a:lnTo>
                    <a:pt x="61311" y="8340"/>
                  </a:lnTo>
                  <a:lnTo>
                    <a:pt x="575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60"/>
            <p:cNvSpPr/>
            <p:nvPr/>
          </p:nvSpPr>
          <p:spPr>
            <a:xfrm>
              <a:off x="4601831" y="2559428"/>
              <a:ext cx="1667660" cy="932489"/>
            </a:xfrm>
            <a:custGeom>
              <a:rect b="b" l="l" r="r" t="t"/>
              <a:pathLst>
                <a:path extrusionOk="0" h="54073" w="96704">
                  <a:moveTo>
                    <a:pt x="90999" y="1"/>
                  </a:moveTo>
                  <a:lnTo>
                    <a:pt x="1" y="41664"/>
                  </a:lnTo>
                  <a:lnTo>
                    <a:pt x="5705" y="54073"/>
                  </a:lnTo>
                  <a:lnTo>
                    <a:pt x="96703" y="12409"/>
                  </a:lnTo>
                  <a:lnTo>
                    <a:pt x="909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60"/>
            <p:cNvSpPr/>
            <p:nvPr/>
          </p:nvSpPr>
          <p:spPr>
            <a:xfrm>
              <a:off x="4601831" y="2559428"/>
              <a:ext cx="1667660" cy="932489"/>
            </a:xfrm>
            <a:custGeom>
              <a:rect b="b" l="l" r="r" t="t"/>
              <a:pathLst>
                <a:path extrusionOk="0" h="54073" w="96704">
                  <a:moveTo>
                    <a:pt x="90999" y="1"/>
                  </a:moveTo>
                  <a:lnTo>
                    <a:pt x="1" y="41664"/>
                  </a:lnTo>
                  <a:lnTo>
                    <a:pt x="5705" y="54073"/>
                  </a:lnTo>
                  <a:lnTo>
                    <a:pt x="96703" y="12409"/>
                  </a:lnTo>
                  <a:lnTo>
                    <a:pt x="909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60"/>
            <p:cNvSpPr/>
            <p:nvPr/>
          </p:nvSpPr>
          <p:spPr>
            <a:xfrm>
              <a:off x="4711130" y="2461062"/>
              <a:ext cx="1761991" cy="1448477"/>
            </a:xfrm>
            <a:custGeom>
              <a:rect b="b" l="l" r="r" t="t"/>
              <a:pathLst>
                <a:path extrusionOk="0" h="83994" w="102174">
                  <a:moveTo>
                    <a:pt x="82059" y="0"/>
                  </a:moveTo>
                  <a:lnTo>
                    <a:pt x="3436" y="30989"/>
                  </a:lnTo>
                  <a:cubicBezTo>
                    <a:pt x="1135" y="31890"/>
                    <a:pt x="1" y="34458"/>
                    <a:pt x="901" y="36760"/>
                  </a:cubicBezTo>
                  <a:lnTo>
                    <a:pt x="19514" y="83994"/>
                  </a:lnTo>
                  <a:lnTo>
                    <a:pt x="98971" y="47601"/>
                  </a:lnTo>
                  <a:cubicBezTo>
                    <a:pt x="101206" y="46600"/>
                    <a:pt x="102173" y="43932"/>
                    <a:pt x="101173" y="41697"/>
                  </a:cubicBezTo>
                  <a:lnTo>
                    <a:pt x="82059" y="0"/>
                  </a:lnTo>
                  <a:close/>
                </a:path>
              </a:pathLst>
            </a:custGeom>
            <a:solidFill>
              <a:srgbClr val="7B7B7B">
                <a:alpha val="1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60"/>
            <p:cNvSpPr/>
            <p:nvPr/>
          </p:nvSpPr>
          <p:spPr>
            <a:xfrm>
              <a:off x="6533495" y="2837848"/>
              <a:ext cx="18435" cy="33955"/>
            </a:xfrm>
            <a:custGeom>
              <a:rect b="b" l="l" r="r" t="t"/>
              <a:pathLst>
                <a:path extrusionOk="0" h="1969" w="1069">
                  <a:moveTo>
                    <a:pt x="401" y="0"/>
                  </a:moveTo>
                  <a:lnTo>
                    <a:pt x="1" y="134"/>
                  </a:lnTo>
                  <a:lnTo>
                    <a:pt x="668" y="1969"/>
                  </a:lnTo>
                  <a:lnTo>
                    <a:pt x="1068" y="1835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60"/>
            <p:cNvSpPr/>
            <p:nvPr/>
          </p:nvSpPr>
          <p:spPr>
            <a:xfrm>
              <a:off x="6477121" y="2676780"/>
              <a:ext cx="50649" cy="128303"/>
            </a:xfrm>
            <a:custGeom>
              <a:rect b="b" l="l" r="r" t="t"/>
              <a:pathLst>
                <a:path extrusionOk="0" h="7440" w="2937">
                  <a:moveTo>
                    <a:pt x="401" y="0"/>
                  </a:moveTo>
                  <a:lnTo>
                    <a:pt x="1" y="134"/>
                  </a:lnTo>
                  <a:lnTo>
                    <a:pt x="2569" y="7439"/>
                  </a:lnTo>
                  <a:lnTo>
                    <a:pt x="2936" y="7306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60"/>
            <p:cNvSpPr/>
            <p:nvPr/>
          </p:nvSpPr>
          <p:spPr>
            <a:xfrm>
              <a:off x="4761175" y="2472892"/>
              <a:ext cx="1952979" cy="1519681"/>
            </a:xfrm>
            <a:custGeom>
              <a:rect b="b" l="l" r="r" t="t"/>
              <a:pathLst>
                <a:path extrusionOk="0" h="88123" w="113249">
                  <a:moveTo>
                    <a:pt x="91028" y="1"/>
                  </a:moveTo>
                  <a:cubicBezTo>
                    <a:pt x="90541" y="1"/>
                    <a:pt x="90047" y="81"/>
                    <a:pt x="89565" y="248"/>
                  </a:cubicBezTo>
                  <a:lnTo>
                    <a:pt x="3536" y="30470"/>
                  </a:lnTo>
                  <a:cubicBezTo>
                    <a:pt x="1201" y="31271"/>
                    <a:pt x="1" y="33806"/>
                    <a:pt x="801" y="36141"/>
                  </a:cubicBezTo>
                  <a:lnTo>
                    <a:pt x="18013" y="85143"/>
                  </a:lnTo>
                  <a:cubicBezTo>
                    <a:pt x="18675" y="86968"/>
                    <a:pt x="20406" y="88122"/>
                    <a:pt x="22243" y="88122"/>
                  </a:cubicBezTo>
                  <a:cubicBezTo>
                    <a:pt x="22722" y="88122"/>
                    <a:pt x="23208" y="88043"/>
                    <a:pt x="23684" y="87878"/>
                  </a:cubicBezTo>
                  <a:lnTo>
                    <a:pt x="109712" y="57656"/>
                  </a:lnTo>
                  <a:cubicBezTo>
                    <a:pt x="112047" y="56822"/>
                    <a:pt x="113248" y="54287"/>
                    <a:pt x="112448" y="51986"/>
                  </a:cubicBezTo>
                  <a:lnTo>
                    <a:pt x="95235" y="2984"/>
                  </a:lnTo>
                  <a:cubicBezTo>
                    <a:pt x="94602" y="1138"/>
                    <a:pt x="92865" y="1"/>
                    <a:pt x="910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60"/>
            <p:cNvSpPr/>
            <p:nvPr/>
          </p:nvSpPr>
          <p:spPr>
            <a:xfrm>
              <a:off x="4761175" y="2472892"/>
              <a:ext cx="1952979" cy="1519681"/>
            </a:xfrm>
            <a:custGeom>
              <a:rect b="b" l="l" r="r" t="t"/>
              <a:pathLst>
                <a:path extrusionOk="0" h="88123" w="113249">
                  <a:moveTo>
                    <a:pt x="91028" y="1"/>
                  </a:moveTo>
                  <a:cubicBezTo>
                    <a:pt x="90541" y="1"/>
                    <a:pt x="90047" y="81"/>
                    <a:pt x="89565" y="248"/>
                  </a:cubicBezTo>
                  <a:lnTo>
                    <a:pt x="3536" y="30470"/>
                  </a:lnTo>
                  <a:cubicBezTo>
                    <a:pt x="1201" y="31271"/>
                    <a:pt x="1" y="33806"/>
                    <a:pt x="801" y="36141"/>
                  </a:cubicBezTo>
                  <a:lnTo>
                    <a:pt x="18013" y="85143"/>
                  </a:lnTo>
                  <a:cubicBezTo>
                    <a:pt x="18675" y="86968"/>
                    <a:pt x="20406" y="88122"/>
                    <a:pt x="22243" y="88122"/>
                  </a:cubicBezTo>
                  <a:cubicBezTo>
                    <a:pt x="22722" y="88122"/>
                    <a:pt x="23208" y="88043"/>
                    <a:pt x="23684" y="87878"/>
                  </a:cubicBezTo>
                  <a:lnTo>
                    <a:pt x="109712" y="57656"/>
                  </a:lnTo>
                  <a:cubicBezTo>
                    <a:pt x="112047" y="56822"/>
                    <a:pt x="113248" y="54287"/>
                    <a:pt x="112448" y="51986"/>
                  </a:cubicBezTo>
                  <a:lnTo>
                    <a:pt x="95235" y="2984"/>
                  </a:lnTo>
                  <a:cubicBezTo>
                    <a:pt x="94602" y="1138"/>
                    <a:pt x="92865" y="1"/>
                    <a:pt x="910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60"/>
            <p:cNvSpPr/>
            <p:nvPr/>
          </p:nvSpPr>
          <p:spPr>
            <a:xfrm>
              <a:off x="4888874" y="2847626"/>
              <a:ext cx="1757386" cy="939387"/>
            </a:xfrm>
            <a:custGeom>
              <a:rect b="b" l="l" r="r" t="t"/>
              <a:pathLst>
                <a:path extrusionOk="0" h="54473" w="101907">
                  <a:moveTo>
                    <a:pt x="94435" y="1"/>
                  </a:moveTo>
                  <a:lnTo>
                    <a:pt x="1" y="33158"/>
                  </a:lnTo>
                  <a:lnTo>
                    <a:pt x="7473" y="54473"/>
                  </a:lnTo>
                  <a:lnTo>
                    <a:pt x="101907" y="21316"/>
                  </a:lnTo>
                  <a:lnTo>
                    <a:pt x="944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60"/>
            <p:cNvSpPr/>
            <p:nvPr/>
          </p:nvSpPr>
          <p:spPr>
            <a:xfrm>
              <a:off x="5985294" y="2668727"/>
              <a:ext cx="355523" cy="170863"/>
            </a:xfrm>
            <a:custGeom>
              <a:rect b="b" l="l" r="r" t="t"/>
              <a:pathLst>
                <a:path extrusionOk="0" h="9908" w="20616">
                  <a:moveTo>
                    <a:pt x="19548" y="0"/>
                  </a:moveTo>
                  <a:lnTo>
                    <a:pt x="1" y="6872"/>
                  </a:lnTo>
                  <a:lnTo>
                    <a:pt x="1068" y="9908"/>
                  </a:lnTo>
                  <a:lnTo>
                    <a:pt x="20615" y="3036"/>
                  </a:lnTo>
                  <a:lnTo>
                    <a:pt x="195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60"/>
            <p:cNvSpPr/>
            <p:nvPr/>
          </p:nvSpPr>
          <p:spPr>
            <a:xfrm>
              <a:off x="5985294" y="2668727"/>
              <a:ext cx="355523" cy="170863"/>
            </a:xfrm>
            <a:custGeom>
              <a:rect b="b" l="l" r="r" t="t"/>
              <a:pathLst>
                <a:path extrusionOk="0" h="9908" w="20616">
                  <a:moveTo>
                    <a:pt x="19548" y="0"/>
                  </a:moveTo>
                  <a:lnTo>
                    <a:pt x="1" y="6872"/>
                  </a:lnTo>
                  <a:lnTo>
                    <a:pt x="1068" y="9908"/>
                  </a:lnTo>
                  <a:lnTo>
                    <a:pt x="20615" y="3036"/>
                  </a:lnTo>
                  <a:lnTo>
                    <a:pt x="195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60"/>
            <p:cNvSpPr/>
            <p:nvPr/>
          </p:nvSpPr>
          <p:spPr>
            <a:xfrm>
              <a:off x="6277528" y="3310706"/>
              <a:ext cx="279576" cy="122543"/>
            </a:xfrm>
            <a:custGeom>
              <a:rect b="b" l="l" r="r" t="t"/>
              <a:pathLst>
                <a:path extrusionOk="0" h="7106" w="16212">
                  <a:moveTo>
                    <a:pt x="15678" y="0"/>
                  </a:moveTo>
                  <a:lnTo>
                    <a:pt x="0" y="5504"/>
                  </a:lnTo>
                  <a:lnTo>
                    <a:pt x="567" y="7105"/>
                  </a:lnTo>
                  <a:lnTo>
                    <a:pt x="16212" y="1601"/>
                  </a:lnTo>
                  <a:lnTo>
                    <a:pt x="156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60"/>
            <p:cNvSpPr/>
            <p:nvPr/>
          </p:nvSpPr>
          <p:spPr>
            <a:xfrm>
              <a:off x="6277528" y="3310706"/>
              <a:ext cx="279576" cy="122543"/>
            </a:xfrm>
            <a:custGeom>
              <a:rect b="b" l="l" r="r" t="t"/>
              <a:pathLst>
                <a:path extrusionOk="0" h="7106" w="16212">
                  <a:moveTo>
                    <a:pt x="15678" y="0"/>
                  </a:moveTo>
                  <a:lnTo>
                    <a:pt x="0" y="5504"/>
                  </a:lnTo>
                  <a:lnTo>
                    <a:pt x="567" y="7105"/>
                  </a:lnTo>
                  <a:lnTo>
                    <a:pt x="16212" y="1601"/>
                  </a:lnTo>
                  <a:lnTo>
                    <a:pt x="156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60"/>
            <p:cNvSpPr/>
            <p:nvPr/>
          </p:nvSpPr>
          <p:spPr>
            <a:xfrm>
              <a:off x="6218274" y="3363614"/>
              <a:ext cx="357247" cy="149583"/>
            </a:xfrm>
            <a:custGeom>
              <a:rect b="b" l="l" r="r" t="t"/>
              <a:pathLst>
                <a:path extrusionOk="0" h="8674" w="20716">
                  <a:moveTo>
                    <a:pt x="20181" y="1"/>
                  </a:moveTo>
                  <a:lnTo>
                    <a:pt x="0" y="7073"/>
                  </a:lnTo>
                  <a:lnTo>
                    <a:pt x="534" y="8674"/>
                  </a:lnTo>
                  <a:lnTo>
                    <a:pt x="20715" y="1569"/>
                  </a:lnTo>
                  <a:lnTo>
                    <a:pt x="201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60"/>
            <p:cNvSpPr/>
            <p:nvPr/>
          </p:nvSpPr>
          <p:spPr>
            <a:xfrm>
              <a:off x="6218274" y="3363614"/>
              <a:ext cx="357247" cy="149583"/>
            </a:xfrm>
            <a:custGeom>
              <a:rect b="b" l="l" r="r" t="t"/>
              <a:pathLst>
                <a:path extrusionOk="0" h="8674" w="20716">
                  <a:moveTo>
                    <a:pt x="20181" y="1"/>
                  </a:moveTo>
                  <a:lnTo>
                    <a:pt x="0" y="7073"/>
                  </a:lnTo>
                  <a:lnTo>
                    <a:pt x="534" y="8674"/>
                  </a:lnTo>
                  <a:lnTo>
                    <a:pt x="20715" y="1569"/>
                  </a:lnTo>
                  <a:lnTo>
                    <a:pt x="201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60"/>
            <p:cNvSpPr/>
            <p:nvPr/>
          </p:nvSpPr>
          <p:spPr>
            <a:xfrm>
              <a:off x="5151188" y="3763991"/>
              <a:ext cx="194455" cy="119663"/>
            </a:xfrm>
            <a:custGeom>
              <a:rect b="b" l="l" r="r" t="t"/>
              <a:pathLst>
                <a:path extrusionOk="0" h="6939" w="11276">
                  <a:moveTo>
                    <a:pt x="10075" y="1"/>
                  </a:moveTo>
                  <a:lnTo>
                    <a:pt x="1" y="3536"/>
                  </a:lnTo>
                  <a:lnTo>
                    <a:pt x="1202" y="6939"/>
                  </a:lnTo>
                  <a:lnTo>
                    <a:pt x="11275" y="3403"/>
                  </a:lnTo>
                  <a:lnTo>
                    <a:pt x="100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60"/>
            <p:cNvSpPr/>
            <p:nvPr/>
          </p:nvSpPr>
          <p:spPr>
            <a:xfrm>
              <a:off x="5151188" y="3763991"/>
              <a:ext cx="194455" cy="119663"/>
            </a:xfrm>
            <a:custGeom>
              <a:rect b="b" l="l" r="r" t="t"/>
              <a:pathLst>
                <a:path extrusionOk="0" h="6939" w="11276">
                  <a:moveTo>
                    <a:pt x="10075" y="1"/>
                  </a:moveTo>
                  <a:lnTo>
                    <a:pt x="1" y="3536"/>
                  </a:lnTo>
                  <a:lnTo>
                    <a:pt x="1202" y="6939"/>
                  </a:lnTo>
                  <a:lnTo>
                    <a:pt x="11275" y="3403"/>
                  </a:lnTo>
                  <a:lnTo>
                    <a:pt x="100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60"/>
            <p:cNvSpPr/>
            <p:nvPr/>
          </p:nvSpPr>
          <p:spPr>
            <a:xfrm>
              <a:off x="6192958" y="3103991"/>
              <a:ext cx="299718" cy="157223"/>
            </a:xfrm>
            <a:custGeom>
              <a:rect b="b" l="l" r="r" t="t"/>
              <a:pathLst>
                <a:path extrusionOk="0" h="9117" w="17380">
                  <a:moveTo>
                    <a:pt x="14603" y="0"/>
                  </a:moveTo>
                  <a:cubicBezTo>
                    <a:pt x="14330" y="0"/>
                    <a:pt x="14051" y="47"/>
                    <a:pt x="13777" y="145"/>
                  </a:cubicBezTo>
                  <a:lnTo>
                    <a:pt x="1969" y="4282"/>
                  </a:lnTo>
                  <a:cubicBezTo>
                    <a:pt x="701" y="4749"/>
                    <a:pt x="1" y="6150"/>
                    <a:pt x="468" y="7450"/>
                  </a:cubicBezTo>
                  <a:cubicBezTo>
                    <a:pt x="812" y="8483"/>
                    <a:pt x="1787" y="9117"/>
                    <a:pt x="2826" y="9117"/>
                  </a:cubicBezTo>
                  <a:cubicBezTo>
                    <a:pt x="3095" y="9117"/>
                    <a:pt x="3369" y="9074"/>
                    <a:pt x="3636" y="8985"/>
                  </a:cubicBezTo>
                  <a:lnTo>
                    <a:pt x="15412" y="4849"/>
                  </a:lnTo>
                  <a:cubicBezTo>
                    <a:pt x="16712" y="4382"/>
                    <a:pt x="17380" y="2981"/>
                    <a:pt x="16946" y="1680"/>
                  </a:cubicBezTo>
                  <a:cubicBezTo>
                    <a:pt x="16577" y="653"/>
                    <a:pt x="15627" y="0"/>
                    <a:pt x="146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60"/>
            <p:cNvSpPr/>
            <p:nvPr/>
          </p:nvSpPr>
          <p:spPr>
            <a:xfrm>
              <a:off x="5844937" y="3226516"/>
              <a:ext cx="299718" cy="156947"/>
            </a:xfrm>
            <a:custGeom>
              <a:rect b="b" l="l" r="r" t="t"/>
              <a:pathLst>
                <a:path extrusionOk="0" h="9101" w="17380">
                  <a:moveTo>
                    <a:pt x="14590" y="0"/>
                  </a:moveTo>
                  <a:cubicBezTo>
                    <a:pt x="14319" y="0"/>
                    <a:pt x="14044" y="47"/>
                    <a:pt x="13777" y="145"/>
                  </a:cubicBezTo>
                  <a:lnTo>
                    <a:pt x="1969" y="4282"/>
                  </a:lnTo>
                  <a:cubicBezTo>
                    <a:pt x="701" y="4749"/>
                    <a:pt x="0" y="6150"/>
                    <a:pt x="467" y="7451"/>
                  </a:cubicBezTo>
                  <a:cubicBezTo>
                    <a:pt x="834" y="8470"/>
                    <a:pt x="1773" y="9101"/>
                    <a:pt x="2789" y="9101"/>
                  </a:cubicBezTo>
                  <a:cubicBezTo>
                    <a:pt x="3069" y="9101"/>
                    <a:pt x="3355" y="9053"/>
                    <a:pt x="3636" y="8952"/>
                  </a:cubicBezTo>
                  <a:lnTo>
                    <a:pt x="15411" y="4815"/>
                  </a:lnTo>
                  <a:cubicBezTo>
                    <a:pt x="16712" y="4348"/>
                    <a:pt x="17380" y="2947"/>
                    <a:pt x="16946" y="1680"/>
                  </a:cubicBezTo>
                  <a:cubicBezTo>
                    <a:pt x="16577" y="653"/>
                    <a:pt x="15606" y="0"/>
                    <a:pt x="145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60"/>
            <p:cNvSpPr/>
            <p:nvPr/>
          </p:nvSpPr>
          <p:spPr>
            <a:xfrm>
              <a:off x="5496916" y="3348697"/>
              <a:ext cx="299718" cy="157223"/>
            </a:xfrm>
            <a:custGeom>
              <a:rect b="b" l="l" r="r" t="t"/>
              <a:pathLst>
                <a:path extrusionOk="0" h="9117" w="17380">
                  <a:moveTo>
                    <a:pt x="14571" y="0"/>
                  </a:moveTo>
                  <a:cubicBezTo>
                    <a:pt x="14306" y="0"/>
                    <a:pt x="14038" y="43"/>
                    <a:pt x="13777" y="132"/>
                  </a:cubicBezTo>
                  <a:lnTo>
                    <a:pt x="1968" y="4268"/>
                  </a:lnTo>
                  <a:cubicBezTo>
                    <a:pt x="668" y="4735"/>
                    <a:pt x="0" y="6136"/>
                    <a:pt x="434" y="7437"/>
                  </a:cubicBezTo>
                  <a:cubicBezTo>
                    <a:pt x="803" y="8464"/>
                    <a:pt x="1774" y="9117"/>
                    <a:pt x="2806" y="9117"/>
                  </a:cubicBezTo>
                  <a:cubicBezTo>
                    <a:pt x="3082" y="9117"/>
                    <a:pt x="3362" y="9070"/>
                    <a:pt x="3636" y="8972"/>
                  </a:cubicBezTo>
                  <a:lnTo>
                    <a:pt x="15411" y="4835"/>
                  </a:lnTo>
                  <a:cubicBezTo>
                    <a:pt x="16712" y="4368"/>
                    <a:pt x="17379" y="2967"/>
                    <a:pt x="16946" y="1667"/>
                  </a:cubicBezTo>
                  <a:cubicBezTo>
                    <a:pt x="16575" y="634"/>
                    <a:pt x="15594" y="0"/>
                    <a:pt x="14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60"/>
            <p:cNvSpPr/>
            <p:nvPr/>
          </p:nvSpPr>
          <p:spPr>
            <a:xfrm>
              <a:off x="5148894" y="3470999"/>
              <a:ext cx="299718" cy="156947"/>
            </a:xfrm>
            <a:custGeom>
              <a:rect b="b" l="l" r="r" t="t"/>
              <a:pathLst>
                <a:path extrusionOk="0" h="9101" w="17380">
                  <a:moveTo>
                    <a:pt x="14590" y="0"/>
                  </a:moveTo>
                  <a:cubicBezTo>
                    <a:pt x="14319" y="0"/>
                    <a:pt x="14044" y="47"/>
                    <a:pt x="13777" y="145"/>
                  </a:cubicBezTo>
                  <a:lnTo>
                    <a:pt x="1968" y="4281"/>
                  </a:lnTo>
                  <a:cubicBezTo>
                    <a:pt x="667" y="4748"/>
                    <a:pt x="0" y="6149"/>
                    <a:pt x="434" y="7450"/>
                  </a:cubicBezTo>
                  <a:cubicBezTo>
                    <a:pt x="826" y="8470"/>
                    <a:pt x="1772" y="9100"/>
                    <a:pt x="2789" y="9100"/>
                  </a:cubicBezTo>
                  <a:cubicBezTo>
                    <a:pt x="3069" y="9100"/>
                    <a:pt x="3355" y="9052"/>
                    <a:pt x="3636" y="8951"/>
                  </a:cubicBezTo>
                  <a:lnTo>
                    <a:pt x="15411" y="4815"/>
                  </a:lnTo>
                  <a:cubicBezTo>
                    <a:pt x="16679" y="4348"/>
                    <a:pt x="17379" y="2947"/>
                    <a:pt x="16946" y="1680"/>
                  </a:cubicBezTo>
                  <a:cubicBezTo>
                    <a:pt x="16577" y="653"/>
                    <a:pt x="15606" y="0"/>
                    <a:pt x="145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60"/>
            <p:cNvSpPr/>
            <p:nvPr/>
          </p:nvSpPr>
          <p:spPr>
            <a:xfrm>
              <a:off x="6192958" y="3103991"/>
              <a:ext cx="299718" cy="157223"/>
            </a:xfrm>
            <a:custGeom>
              <a:rect b="b" l="l" r="r" t="t"/>
              <a:pathLst>
                <a:path extrusionOk="0" h="9117" w="17380">
                  <a:moveTo>
                    <a:pt x="14603" y="0"/>
                  </a:moveTo>
                  <a:cubicBezTo>
                    <a:pt x="14330" y="0"/>
                    <a:pt x="14051" y="47"/>
                    <a:pt x="13777" y="145"/>
                  </a:cubicBezTo>
                  <a:lnTo>
                    <a:pt x="1969" y="4282"/>
                  </a:lnTo>
                  <a:cubicBezTo>
                    <a:pt x="701" y="4749"/>
                    <a:pt x="1" y="6150"/>
                    <a:pt x="468" y="7450"/>
                  </a:cubicBezTo>
                  <a:cubicBezTo>
                    <a:pt x="812" y="8483"/>
                    <a:pt x="1787" y="9117"/>
                    <a:pt x="2826" y="9117"/>
                  </a:cubicBezTo>
                  <a:cubicBezTo>
                    <a:pt x="3095" y="9117"/>
                    <a:pt x="3369" y="9074"/>
                    <a:pt x="3636" y="8985"/>
                  </a:cubicBezTo>
                  <a:lnTo>
                    <a:pt x="15412" y="4849"/>
                  </a:lnTo>
                  <a:cubicBezTo>
                    <a:pt x="16712" y="4382"/>
                    <a:pt x="17380" y="2981"/>
                    <a:pt x="16946" y="1680"/>
                  </a:cubicBezTo>
                  <a:cubicBezTo>
                    <a:pt x="16577" y="653"/>
                    <a:pt x="15627" y="0"/>
                    <a:pt x="146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60"/>
            <p:cNvSpPr/>
            <p:nvPr/>
          </p:nvSpPr>
          <p:spPr>
            <a:xfrm>
              <a:off x="5844937" y="3226516"/>
              <a:ext cx="299718" cy="156947"/>
            </a:xfrm>
            <a:custGeom>
              <a:rect b="b" l="l" r="r" t="t"/>
              <a:pathLst>
                <a:path extrusionOk="0" h="9101" w="17380">
                  <a:moveTo>
                    <a:pt x="14590" y="0"/>
                  </a:moveTo>
                  <a:cubicBezTo>
                    <a:pt x="14319" y="0"/>
                    <a:pt x="14044" y="47"/>
                    <a:pt x="13777" y="145"/>
                  </a:cubicBezTo>
                  <a:lnTo>
                    <a:pt x="1969" y="4282"/>
                  </a:lnTo>
                  <a:cubicBezTo>
                    <a:pt x="701" y="4749"/>
                    <a:pt x="0" y="6150"/>
                    <a:pt x="467" y="7451"/>
                  </a:cubicBezTo>
                  <a:cubicBezTo>
                    <a:pt x="834" y="8470"/>
                    <a:pt x="1773" y="9101"/>
                    <a:pt x="2789" y="9101"/>
                  </a:cubicBezTo>
                  <a:cubicBezTo>
                    <a:pt x="3069" y="9101"/>
                    <a:pt x="3355" y="9053"/>
                    <a:pt x="3636" y="8952"/>
                  </a:cubicBezTo>
                  <a:lnTo>
                    <a:pt x="15411" y="4815"/>
                  </a:lnTo>
                  <a:cubicBezTo>
                    <a:pt x="16712" y="4348"/>
                    <a:pt x="17380" y="2947"/>
                    <a:pt x="16946" y="1680"/>
                  </a:cubicBezTo>
                  <a:cubicBezTo>
                    <a:pt x="16577" y="653"/>
                    <a:pt x="15606" y="0"/>
                    <a:pt x="14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60"/>
            <p:cNvSpPr/>
            <p:nvPr/>
          </p:nvSpPr>
          <p:spPr>
            <a:xfrm>
              <a:off x="5496916" y="3348697"/>
              <a:ext cx="299718" cy="157223"/>
            </a:xfrm>
            <a:custGeom>
              <a:rect b="b" l="l" r="r" t="t"/>
              <a:pathLst>
                <a:path extrusionOk="0" h="9117" w="17380">
                  <a:moveTo>
                    <a:pt x="14571" y="0"/>
                  </a:moveTo>
                  <a:cubicBezTo>
                    <a:pt x="14306" y="0"/>
                    <a:pt x="14038" y="43"/>
                    <a:pt x="13777" y="132"/>
                  </a:cubicBezTo>
                  <a:lnTo>
                    <a:pt x="1968" y="4268"/>
                  </a:lnTo>
                  <a:cubicBezTo>
                    <a:pt x="668" y="4735"/>
                    <a:pt x="0" y="6136"/>
                    <a:pt x="434" y="7437"/>
                  </a:cubicBezTo>
                  <a:cubicBezTo>
                    <a:pt x="803" y="8464"/>
                    <a:pt x="1774" y="9117"/>
                    <a:pt x="2806" y="9117"/>
                  </a:cubicBezTo>
                  <a:cubicBezTo>
                    <a:pt x="3082" y="9117"/>
                    <a:pt x="3362" y="9070"/>
                    <a:pt x="3636" y="8972"/>
                  </a:cubicBezTo>
                  <a:lnTo>
                    <a:pt x="15411" y="4835"/>
                  </a:lnTo>
                  <a:cubicBezTo>
                    <a:pt x="16712" y="4368"/>
                    <a:pt x="17379" y="2967"/>
                    <a:pt x="16946" y="1667"/>
                  </a:cubicBezTo>
                  <a:cubicBezTo>
                    <a:pt x="16575" y="634"/>
                    <a:pt x="15594" y="0"/>
                    <a:pt x="145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60"/>
            <p:cNvSpPr/>
            <p:nvPr/>
          </p:nvSpPr>
          <p:spPr>
            <a:xfrm>
              <a:off x="5148894" y="3470999"/>
              <a:ext cx="299718" cy="156947"/>
            </a:xfrm>
            <a:custGeom>
              <a:rect b="b" l="l" r="r" t="t"/>
              <a:pathLst>
                <a:path extrusionOk="0" h="9101" w="17380">
                  <a:moveTo>
                    <a:pt x="14590" y="0"/>
                  </a:moveTo>
                  <a:cubicBezTo>
                    <a:pt x="14319" y="0"/>
                    <a:pt x="14044" y="47"/>
                    <a:pt x="13777" y="145"/>
                  </a:cubicBezTo>
                  <a:lnTo>
                    <a:pt x="1968" y="4281"/>
                  </a:lnTo>
                  <a:cubicBezTo>
                    <a:pt x="667" y="4748"/>
                    <a:pt x="0" y="6149"/>
                    <a:pt x="434" y="7450"/>
                  </a:cubicBezTo>
                  <a:cubicBezTo>
                    <a:pt x="826" y="8470"/>
                    <a:pt x="1772" y="9100"/>
                    <a:pt x="2789" y="9100"/>
                  </a:cubicBezTo>
                  <a:cubicBezTo>
                    <a:pt x="3069" y="9100"/>
                    <a:pt x="3355" y="9052"/>
                    <a:pt x="3636" y="8951"/>
                  </a:cubicBezTo>
                  <a:lnTo>
                    <a:pt x="15411" y="4815"/>
                  </a:lnTo>
                  <a:cubicBezTo>
                    <a:pt x="16679" y="4348"/>
                    <a:pt x="17379" y="2947"/>
                    <a:pt x="16946" y="1680"/>
                  </a:cubicBezTo>
                  <a:cubicBezTo>
                    <a:pt x="16577" y="653"/>
                    <a:pt x="15606" y="0"/>
                    <a:pt x="14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60"/>
            <p:cNvSpPr/>
            <p:nvPr/>
          </p:nvSpPr>
          <p:spPr>
            <a:xfrm>
              <a:off x="6156727" y="2867044"/>
              <a:ext cx="285336" cy="229807"/>
            </a:xfrm>
            <a:custGeom>
              <a:rect b="b" l="l" r="r" t="t"/>
              <a:pathLst>
                <a:path extrusionOk="0" h="13326" w="16546">
                  <a:moveTo>
                    <a:pt x="12437" y="1"/>
                  </a:moveTo>
                  <a:cubicBezTo>
                    <a:pt x="12240" y="1"/>
                    <a:pt x="12039" y="36"/>
                    <a:pt x="11842" y="109"/>
                  </a:cubicBezTo>
                  <a:lnTo>
                    <a:pt x="1368" y="3778"/>
                  </a:lnTo>
                  <a:cubicBezTo>
                    <a:pt x="467" y="4112"/>
                    <a:pt x="0" y="5079"/>
                    <a:pt x="334" y="5946"/>
                  </a:cubicBezTo>
                  <a:lnTo>
                    <a:pt x="2502" y="12184"/>
                  </a:lnTo>
                  <a:cubicBezTo>
                    <a:pt x="2736" y="12887"/>
                    <a:pt x="3397" y="13326"/>
                    <a:pt x="4089" y="13326"/>
                  </a:cubicBezTo>
                  <a:cubicBezTo>
                    <a:pt x="4283" y="13326"/>
                    <a:pt x="4480" y="13291"/>
                    <a:pt x="4670" y="13218"/>
                  </a:cubicBezTo>
                  <a:lnTo>
                    <a:pt x="15178" y="9549"/>
                  </a:lnTo>
                  <a:cubicBezTo>
                    <a:pt x="16078" y="9249"/>
                    <a:pt x="16545" y="8248"/>
                    <a:pt x="16212" y="7381"/>
                  </a:cubicBezTo>
                  <a:lnTo>
                    <a:pt x="14043" y="1143"/>
                  </a:lnTo>
                  <a:cubicBezTo>
                    <a:pt x="13783" y="440"/>
                    <a:pt x="13136" y="1"/>
                    <a:pt x="124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60"/>
            <p:cNvSpPr/>
            <p:nvPr/>
          </p:nvSpPr>
          <p:spPr>
            <a:xfrm>
              <a:off x="6156727" y="2867044"/>
              <a:ext cx="285336" cy="229807"/>
            </a:xfrm>
            <a:custGeom>
              <a:rect b="b" l="l" r="r" t="t"/>
              <a:pathLst>
                <a:path extrusionOk="0" h="13326" w="16546">
                  <a:moveTo>
                    <a:pt x="12437" y="1"/>
                  </a:moveTo>
                  <a:cubicBezTo>
                    <a:pt x="12240" y="1"/>
                    <a:pt x="12039" y="36"/>
                    <a:pt x="11842" y="109"/>
                  </a:cubicBezTo>
                  <a:lnTo>
                    <a:pt x="1368" y="3778"/>
                  </a:lnTo>
                  <a:cubicBezTo>
                    <a:pt x="467" y="4112"/>
                    <a:pt x="0" y="5079"/>
                    <a:pt x="334" y="5946"/>
                  </a:cubicBezTo>
                  <a:lnTo>
                    <a:pt x="2502" y="12184"/>
                  </a:lnTo>
                  <a:cubicBezTo>
                    <a:pt x="2736" y="12887"/>
                    <a:pt x="3397" y="13326"/>
                    <a:pt x="4089" y="13326"/>
                  </a:cubicBezTo>
                  <a:cubicBezTo>
                    <a:pt x="4283" y="13326"/>
                    <a:pt x="4480" y="13291"/>
                    <a:pt x="4670" y="13218"/>
                  </a:cubicBezTo>
                  <a:lnTo>
                    <a:pt x="15178" y="9549"/>
                  </a:lnTo>
                  <a:cubicBezTo>
                    <a:pt x="16078" y="9249"/>
                    <a:pt x="16545" y="8248"/>
                    <a:pt x="16212" y="7381"/>
                  </a:cubicBezTo>
                  <a:lnTo>
                    <a:pt x="14043" y="1143"/>
                  </a:lnTo>
                  <a:cubicBezTo>
                    <a:pt x="13783" y="440"/>
                    <a:pt x="13136" y="1"/>
                    <a:pt x="124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60"/>
            <p:cNvSpPr/>
            <p:nvPr/>
          </p:nvSpPr>
          <p:spPr>
            <a:xfrm>
              <a:off x="5061462" y="2998123"/>
              <a:ext cx="235291" cy="208475"/>
            </a:xfrm>
            <a:custGeom>
              <a:rect b="b" l="l" r="r" t="t"/>
              <a:pathLst>
                <a:path extrusionOk="0" h="12089" w="13644">
                  <a:moveTo>
                    <a:pt x="6371" y="413"/>
                  </a:moveTo>
                  <a:cubicBezTo>
                    <a:pt x="10975" y="413"/>
                    <a:pt x="13643" y="5584"/>
                    <a:pt x="10975" y="9320"/>
                  </a:cubicBezTo>
                  <a:cubicBezTo>
                    <a:pt x="9835" y="10950"/>
                    <a:pt x="8103" y="11719"/>
                    <a:pt x="6382" y="11719"/>
                  </a:cubicBezTo>
                  <a:cubicBezTo>
                    <a:pt x="4124" y="11719"/>
                    <a:pt x="1886" y="10394"/>
                    <a:pt x="1034" y="7952"/>
                  </a:cubicBezTo>
                  <a:cubicBezTo>
                    <a:pt x="0" y="4983"/>
                    <a:pt x="1534" y="1748"/>
                    <a:pt x="4503" y="714"/>
                  </a:cubicBezTo>
                  <a:cubicBezTo>
                    <a:pt x="5104" y="513"/>
                    <a:pt x="5737" y="413"/>
                    <a:pt x="6371" y="413"/>
                  </a:cubicBezTo>
                  <a:close/>
                  <a:moveTo>
                    <a:pt x="6329" y="0"/>
                  </a:moveTo>
                  <a:cubicBezTo>
                    <a:pt x="6001" y="0"/>
                    <a:pt x="5670" y="26"/>
                    <a:pt x="5337" y="80"/>
                  </a:cubicBezTo>
                  <a:cubicBezTo>
                    <a:pt x="2268" y="614"/>
                    <a:pt x="100" y="3416"/>
                    <a:pt x="367" y="6551"/>
                  </a:cubicBezTo>
                  <a:cubicBezTo>
                    <a:pt x="634" y="9687"/>
                    <a:pt x="3236" y="12088"/>
                    <a:pt x="6371" y="12088"/>
                  </a:cubicBezTo>
                  <a:cubicBezTo>
                    <a:pt x="7038" y="12088"/>
                    <a:pt x="7739" y="11955"/>
                    <a:pt x="8373" y="11721"/>
                  </a:cubicBezTo>
                  <a:cubicBezTo>
                    <a:pt x="11341" y="10687"/>
                    <a:pt x="13009" y="7552"/>
                    <a:pt x="12209" y="4516"/>
                  </a:cubicBezTo>
                  <a:cubicBezTo>
                    <a:pt x="11524" y="1806"/>
                    <a:pt x="9057" y="0"/>
                    <a:pt x="63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60"/>
            <p:cNvSpPr/>
            <p:nvPr/>
          </p:nvSpPr>
          <p:spPr>
            <a:xfrm>
              <a:off x="5061462" y="2998123"/>
              <a:ext cx="235291" cy="208475"/>
            </a:xfrm>
            <a:custGeom>
              <a:rect b="b" l="l" r="r" t="t"/>
              <a:pathLst>
                <a:path extrusionOk="0" h="12089" w="13644">
                  <a:moveTo>
                    <a:pt x="6371" y="413"/>
                  </a:moveTo>
                  <a:cubicBezTo>
                    <a:pt x="10975" y="413"/>
                    <a:pt x="13643" y="5584"/>
                    <a:pt x="10975" y="9320"/>
                  </a:cubicBezTo>
                  <a:cubicBezTo>
                    <a:pt x="9835" y="10950"/>
                    <a:pt x="8103" y="11719"/>
                    <a:pt x="6382" y="11719"/>
                  </a:cubicBezTo>
                  <a:cubicBezTo>
                    <a:pt x="4124" y="11719"/>
                    <a:pt x="1886" y="10394"/>
                    <a:pt x="1034" y="7952"/>
                  </a:cubicBezTo>
                  <a:cubicBezTo>
                    <a:pt x="0" y="4983"/>
                    <a:pt x="1534" y="1748"/>
                    <a:pt x="4503" y="714"/>
                  </a:cubicBezTo>
                  <a:cubicBezTo>
                    <a:pt x="5104" y="513"/>
                    <a:pt x="5737" y="413"/>
                    <a:pt x="6371" y="413"/>
                  </a:cubicBezTo>
                  <a:close/>
                  <a:moveTo>
                    <a:pt x="6329" y="0"/>
                  </a:moveTo>
                  <a:cubicBezTo>
                    <a:pt x="6001" y="0"/>
                    <a:pt x="5670" y="26"/>
                    <a:pt x="5337" y="80"/>
                  </a:cubicBezTo>
                  <a:cubicBezTo>
                    <a:pt x="2268" y="614"/>
                    <a:pt x="100" y="3416"/>
                    <a:pt x="367" y="6551"/>
                  </a:cubicBezTo>
                  <a:cubicBezTo>
                    <a:pt x="634" y="9687"/>
                    <a:pt x="3236" y="12088"/>
                    <a:pt x="6371" y="12088"/>
                  </a:cubicBezTo>
                  <a:cubicBezTo>
                    <a:pt x="7038" y="12088"/>
                    <a:pt x="7739" y="11955"/>
                    <a:pt x="8373" y="11721"/>
                  </a:cubicBezTo>
                  <a:cubicBezTo>
                    <a:pt x="11341" y="10687"/>
                    <a:pt x="13009" y="7552"/>
                    <a:pt x="12209" y="4516"/>
                  </a:cubicBezTo>
                  <a:cubicBezTo>
                    <a:pt x="11524" y="1806"/>
                    <a:pt x="9057" y="0"/>
                    <a:pt x="63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60"/>
            <p:cNvSpPr/>
            <p:nvPr/>
          </p:nvSpPr>
          <p:spPr>
            <a:xfrm>
              <a:off x="4909016" y="3053514"/>
              <a:ext cx="237550" cy="201835"/>
            </a:xfrm>
            <a:custGeom>
              <a:rect b="b" l="l" r="r" t="t"/>
              <a:pathLst>
                <a:path extrusionOk="0" h="11704" w="13775">
                  <a:moveTo>
                    <a:pt x="6592" y="1"/>
                  </a:moveTo>
                  <a:cubicBezTo>
                    <a:pt x="5957" y="1"/>
                    <a:pt x="5301" y="107"/>
                    <a:pt x="4637" y="337"/>
                  </a:cubicBezTo>
                  <a:cubicBezTo>
                    <a:pt x="1602" y="1404"/>
                    <a:pt x="0" y="4773"/>
                    <a:pt x="1068" y="7809"/>
                  </a:cubicBezTo>
                  <a:cubicBezTo>
                    <a:pt x="1977" y="10380"/>
                    <a:pt x="4271" y="11704"/>
                    <a:pt x="6575" y="11704"/>
                  </a:cubicBezTo>
                  <a:cubicBezTo>
                    <a:pt x="8665" y="11704"/>
                    <a:pt x="10763" y="10614"/>
                    <a:pt x="11842" y="8376"/>
                  </a:cubicBezTo>
                  <a:cubicBezTo>
                    <a:pt x="13775" y="4338"/>
                    <a:pt x="10644" y="1"/>
                    <a:pt x="65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60"/>
            <p:cNvSpPr/>
            <p:nvPr/>
          </p:nvSpPr>
          <p:spPr>
            <a:xfrm>
              <a:off x="4909016" y="3053514"/>
              <a:ext cx="237550" cy="201835"/>
            </a:xfrm>
            <a:custGeom>
              <a:rect b="b" l="l" r="r" t="t"/>
              <a:pathLst>
                <a:path extrusionOk="0" h="11704" w="13775">
                  <a:moveTo>
                    <a:pt x="6592" y="1"/>
                  </a:moveTo>
                  <a:cubicBezTo>
                    <a:pt x="5957" y="1"/>
                    <a:pt x="5301" y="107"/>
                    <a:pt x="4637" y="337"/>
                  </a:cubicBezTo>
                  <a:cubicBezTo>
                    <a:pt x="1602" y="1404"/>
                    <a:pt x="0" y="4773"/>
                    <a:pt x="1068" y="7809"/>
                  </a:cubicBezTo>
                  <a:cubicBezTo>
                    <a:pt x="1977" y="10380"/>
                    <a:pt x="4271" y="11704"/>
                    <a:pt x="6575" y="11704"/>
                  </a:cubicBezTo>
                  <a:cubicBezTo>
                    <a:pt x="8665" y="11704"/>
                    <a:pt x="10763" y="10614"/>
                    <a:pt x="11842" y="8376"/>
                  </a:cubicBezTo>
                  <a:cubicBezTo>
                    <a:pt x="13775" y="4338"/>
                    <a:pt x="10644" y="1"/>
                    <a:pt x="65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8" name="Google Shape;1468;p60"/>
          <p:cNvGrpSpPr/>
          <p:nvPr/>
        </p:nvGrpSpPr>
        <p:grpSpPr>
          <a:xfrm>
            <a:off x="6058741" y="1410588"/>
            <a:ext cx="2365240" cy="1698701"/>
            <a:chOff x="1190200" y="966975"/>
            <a:chExt cx="5212075" cy="3727675"/>
          </a:xfrm>
        </p:grpSpPr>
        <p:sp>
          <p:nvSpPr>
            <p:cNvPr id="1469" name="Google Shape;1469;p60"/>
            <p:cNvSpPr/>
            <p:nvPr/>
          </p:nvSpPr>
          <p:spPr>
            <a:xfrm>
              <a:off x="1190200" y="4224300"/>
              <a:ext cx="5212075" cy="2525"/>
            </a:xfrm>
            <a:custGeom>
              <a:rect b="b" l="l" r="r" t="t"/>
              <a:pathLst>
                <a:path extrusionOk="0" h="101" w="208483">
                  <a:moveTo>
                    <a:pt x="0" y="0"/>
                  </a:moveTo>
                  <a:lnTo>
                    <a:pt x="0" y="101"/>
                  </a:lnTo>
                  <a:lnTo>
                    <a:pt x="208482" y="101"/>
                  </a:lnTo>
                  <a:lnTo>
                    <a:pt x="2084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60"/>
            <p:cNvSpPr/>
            <p:nvPr/>
          </p:nvSpPr>
          <p:spPr>
            <a:xfrm>
              <a:off x="4974550" y="4391925"/>
              <a:ext cx="905675" cy="2525"/>
            </a:xfrm>
            <a:custGeom>
              <a:rect b="b" l="l" r="r" t="t"/>
              <a:pathLst>
                <a:path extrusionOk="0" h="101" w="36227">
                  <a:moveTo>
                    <a:pt x="1" y="0"/>
                  </a:moveTo>
                  <a:lnTo>
                    <a:pt x="1" y="100"/>
                  </a:lnTo>
                  <a:lnTo>
                    <a:pt x="36227" y="100"/>
                  </a:lnTo>
                  <a:lnTo>
                    <a:pt x="362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60"/>
            <p:cNvSpPr/>
            <p:nvPr/>
          </p:nvSpPr>
          <p:spPr>
            <a:xfrm>
              <a:off x="4918675" y="4295175"/>
              <a:ext cx="90100" cy="2525"/>
            </a:xfrm>
            <a:custGeom>
              <a:rect b="b" l="l" r="r" t="t"/>
              <a:pathLst>
                <a:path extrusionOk="0" h="101" w="3604">
                  <a:moveTo>
                    <a:pt x="1" y="1"/>
                  </a:moveTo>
                  <a:lnTo>
                    <a:pt x="1" y="101"/>
                  </a:lnTo>
                  <a:lnTo>
                    <a:pt x="3603" y="101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60"/>
            <p:cNvSpPr/>
            <p:nvPr/>
          </p:nvSpPr>
          <p:spPr>
            <a:xfrm>
              <a:off x="4552600" y="4420275"/>
              <a:ext cx="199325" cy="2525"/>
            </a:xfrm>
            <a:custGeom>
              <a:rect b="b" l="l" r="r" t="t"/>
              <a:pathLst>
                <a:path extrusionOk="0" h="101" w="7973">
                  <a:moveTo>
                    <a:pt x="0" y="0"/>
                  </a:moveTo>
                  <a:lnTo>
                    <a:pt x="0" y="100"/>
                  </a:lnTo>
                  <a:lnTo>
                    <a:pt x="7972" y="100"/>
                  </a:lnTo>
                  <a:lnTo>
                    <a:pt x="79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60"/>
            <p:cNvSpPr/>
            <p:nvPr/>
          </p:nvSpPr>
          <p:spPr>
            <a:xfrm>
              <a:off x="1737250" y="4312700"/>
              <a:ext cx="225175" cy="2525"/>
            </a:xfrm>
            <a:custGeom>
              <a:rect b="b" l="l" r="r" t="t"/>
              <a:pathLst>
                <a:path extrusionOk="0" h="101" w="9007">
                  <a:moveTo>
                    <a:pt x="0" y="0"/>
                  </a:moveTo>
                  <a:lnTo>
                    <a:pt x="0" y="100"/>
                  </a:lnTo>
                  <a:lnTo>
                    <a:pt x="9007" y="100"/>
                  </a:lnTo>
                  <a:lnTo>
                    <a:pt x="90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60"/>
            <p:cNvSpPr/>
            <p:nvPr/>
          </p:nvSpPr>
          <p:spPr>
            <a:xfrm>
              <a:off x="2054975" y="4312700"/>
              <a:ext cx="291075" cy="2525"/>
            </a:xfrm>
            <a:custGeom>
              <a:rect b="b" l="l" r="r" t="t"/>
              <a:pathLst>
                <a:path extrusionOk="0" h="101" w="11643">
                  <a:moveTo>
                    <a:pt x="0" y="0"/>
                  </a:moveTo>
                  <a:lnTo>
                    <a:pt x="0" y="100"/>
                  </a:lnTo>
                  <a:lnTo>
                    <a:pt x="11642" y="100"/>
                  </a:lnTo>
                  <a:lnTo>
                    <a:pt x="116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60"/>
            <p:cNvSpPr/>
            <p:nvPr/>
          </p:nvSpPr>
          <p:spPr>
            <a:xfrm>
              <a:off x="3355075" y="4355225"/>
              <a:ext cx="487875" cy="2525"/>
            </a:xfrm>
            <a:custGeom>
              <a:rect b="b" l="l" r="r" t="t"/>
              <a:pathLst>
                <a:path extrusionOk="0" h="101" w="19515">
                  <a:moveTo>
                    <a:pt x="0" y="1"/>
                  </a:moveTo>
                  <a:lnTo>
                    <a:pt x="0" y="101"/>
                  </a:lnTo>
                  <a:lnTo>
                    <a:pt x="19514" y="101"/>
                  </a:lnTo>
                  <a:lnTo>
                    <a:pt x="195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60"/>
            <p:cNvSpPr/>
            <p:nvPr/>
          </p:nvSpPr>
          <p:spPr>
            <a:xfrm>
              <a:off x="3000650" y="3063475"/>
              <a:ext cx="1058275" cy="1125000"/>
            </a:xfrm>
            <a:custGeom>
              <a:rect b="b" l="l" r="r" t="t"/>
              <a:pathLst>
                <a:path extrusionOk="0" h="45000" w="42331">
                  <a:moveTo>
                    <a:pt x="6338" y="0"/>
                  </a:moveTo>
                  <a:cubicBezTo>
                    <a:pt x="2836" y="0"/>
                    <a:pt x="0" y="2836"/>
                    <a:pt x="0" y="6338"/>
                  </a:cubicBezTo>
                  <a:lnTo>
                    <a:pt x="0" y="38695"/>
                  </a:lnTo>
                  <a:cubicBezTo>
                    <a:pt x="0" y="42164"/>
                    <a:pt x="2836" y="44999"/>
                    <a:pt x="6338" y="44999"/>
                  </a:cubicBezTo>
                  <a:lnTo>
                    <a:pt x="42331" y="44999"/>
                  </a:lnTo>
                  <a:lnTo>
                    <a:pt x="42331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60"/>
            <p:cNvSpPr/>
            <p:nvPr/>
          </p:nvSpPr>
          <p:spPr>
            <a:xfrm>
              <a:off x="3892950" y="3064300"/>
              <a:ext cx="331100" cy="1124175"/>
            </a:xfrm>
            <a:custGeom>
              <a:rect b="b" l="l" r="r" t="t"/>
              <a:pathLst>
                <a:path extrusionOk="0" h="44967" w="13244">
                  <a:moveTo>
                    <a:pt x="6338" y="1"/>
                  </a:moveTo>
                  <a:cubicBezTo>
                    <a:pt x="2836" y="1"/>
                    <a:pt x="1" y="2803"/>
                    <a:pt x="1" y="6305"/>
                  </a:cubicBezTo>
                  <a:lnTo>
                    <a:pt x="1" y="38662"/>
                  </a:lnTo>
                  <a:cubicBezTo>
                    <a:pt x="1" y="42164"/>
                    <a:pt x="2836" y="44966"/>
                    <a:pt x="6338" y="44966"/>
                  </a:cubicBezTo>
                  <a:lnTo>
                    <a:pt x="6939" y="44966"/>
                  </a:lnTo>
                  <a:cubicBezTo>
                    <a:pt x="10441" y="44966"/>
                    <a:pt x="13243" y="42164"/>
                    <a:pt x="13243" y="38662"/>
                  </a:cubicBezTo>
                  <a:lnTo>
                    <a:pt x="13243" y="6305"/>
                  </a:lnTo>
                  <a:cubicBezTo>
                    <a:pt x="13243" y="2803"/>
                    <a:pt x="10441" y="1"/>
                    <a:pt x="6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60"/>
            <p:cNvSpPr/>
            <p:nvPr/>
          </p:nvSpPr>
          <p:spPr>
            <a:xfrm>
              <a:off x="2875550" y="3478775"/>
              <a:ext cx="1062450" cy="709700"/>
            </a:xfrm>
            <a:custGeom>
              <a:rect b="b" l="l" r="r" t="t"/>
              <a:pathLst>
                <a:path extrusionOk="0" h="28388" w="42498">
                  <a:moveTo>
                    <a:pt x="1" y="0"/>
                  </a:moveTo>
                  <a:lnTo>
                    <a:pt x="1" y="28387"/>
                  </a:lnTo>
                  <a:lnTo>
                    <a:pt x="42498" y="28387"/>
                  </a:lnTo>
                  <a:lnTo>
                    <a:pt x="42498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60"/>
            <p:cNvSpPr/>
            <p:nvPr/>
          </p:nvSpPr>
          <p:spPr>
            <a:xfrm>
              <a:off x="1997425" y="4189275"/>
              <a:ext cx="2069850" cy="35050"/>
            </a:xfrm>
            <a:custGeom>
              <a:rect b="b" l="l" r="r" t="t"/>
              <a:pathLst>
                <a:path extrusionOk="0" h="1402" w="82794">
                  <a:moveTo>
                    <a:pt x="1" y="0"/>
                  </a:moveTo>
                  <a:lnTo>
                    <a:pt x="1" y="101"/>
                  </a:lnTo>
                  <a:cubicBezTo>
                    <a:pt x="1" y="834"/>
                    <a:pt x="568" y="1401"/>
                    <a:pt x="1302" y="1401"/>
                  </a:cubicBezTo>
                  <a:lnTo>
                    <a:pt x="81492" y="1401"/>
                  </a:lnTo>
                  <a:cubicBezTo>
                    <a:pt x="82226" y="1401"/>
                    <a:pt x="82793" y="834"/>
                    <a:pt x="82793" y="101"/>
                  </a:cubicBezTo>
                  <a:lnTo>
                    <a:pt x="827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60"/>
            <p:cNvSpPr/>
            <p:nvPr/>
          </p:nvSpPr>
          <p:spPr>
            <a:xfrm>
              <a:off x="1860000" y="2653975"/>
              <a:ext cx="1502600" cy="984925"/>
            </a:xfrm>
            <a:custGeom>
              <a:rect b="b" l="l" r="r" t="t"/>
              <a:pathLst>
                <a:path extrusionOk="0" h="39397" w="60104">
                  <a:moveTo>
                    <a:pt x="8396" y="0"/>
                  </a:moveTo>
                  <a:cubicBezTo>
                    <a:pt x="3674" y="0"/>
                    <a:pt x="0" y="4095"/>
                    <a:pt x="528" y="8808"/>
                  </a:cubicBezTo>
                  <a:lnTo>
                    <a:pt x="3229" y="39397"/>
                  </a:lnTo>
                  <a:lnTo>
                    <a:pt x="60103" y="39397"/>
                  </a:lnTo>
                  <a:lnTo>
                    <a:pt x="57435" y="8808"/>
                  </a:lnTo>
                  <a:cubicBezTo>
                    <a:pt x="56934" y="3871"/>
                    <a:pt x="52798" y="69"/>
                    <a:pt x="47795" y="2"/>
                  </a:cubicBezTo>
                  <a:lnTo>
                    <a:pt x="8567" y="2"/>
                  </a:lnTo>
                  <a:cubicBezTo>
                    <a:pt x="8510" y="1"/>
                    <a:pt x="8453" y="0"/>
                    <a:pt x="8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60"/>
            <p:cNvSpPr/>
            <p:nvPr/>
          </p:nvSpPr>
          <p:spPr>
            <a:xfrm>
              <a:off x="2070125" y="2653950"/>
              <a:ext cx="1503450" cy="985800"/>
            </a:xfrm>
            <a:custGeom>
              <a:rect b="b" l="l" r="r" t="t"/>
              <a:pathLst>
                <a:path extrusionOk="0" h="39432" w="60138">
                  <a:moveTo>
                    <a:pt x="7998" y="1"/>
                  </a:moveTo>
                  <a:cubicBezTo>
                    <a:pt x="3509" y="1"/>
                    <a:pt x="1" y="3928"/>
                    <a:pt x="495" y="8409"/>
                  </a:cubicBezTo>
                  <a:lnTo>
                    <a:pt x="3264" y="39431"/>
                  </a:lnTo>
                  <a:lnTo>
                    <a:pt x="60138" y="39431"/>
                  </a:lnTo>
                  <a:lnTo>
                    <a:pt x="57402" y="8409"/>
                  </a:lnTo>
                  <a:cubicBezTo>
                    <a:pt x="56902" y="3672"/>
                    <a:pt x="52999" y="70"/>
                    <a:pt x="48263" y="3"/>
                  </a:cubicBezTo>
                  <a:lnTo>
                    <a:pt x="8167" y="3"/>
                  </a:lnTo>
                  <a:cubicBezTo>
                    <a:pt x="8111" y="2"/>
                    <a:pt x="8054" y="1"/>
                    <a:pt x="79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60"/>
            <p:cNvSpPr/>
            <p:nvPr/>
          </p:nvSpPr>
          <p:spPr>
            <a:xfrm>
              <a:off x="2925600" y="3413725"/>
              <a:ext cx="1063275" cy="289400"/>
            </a:xfrm>
            <a:custGeom>
              <a:rect b="b" l="l" r="r" t="t"/>
              <a:pathLst>
                <a:path extrusionOk="0" h="11576" w="42531">
                  <a:moveTo>
                    <a:pt x="134" y="0"/>
                  </a:moveTo>
                  <a:cubicBezTo>
                    <a:pt x="67" y="0"/>
                    <a:pt x="0" y="67"/>
                    <a:pt x="0" y="134"/>
                  </a:cubicBezTo>
                  <a:lnTo>
                    <a:pt x="0" y="11475"/>
                  </a:lnTo>
                  <a:cubicBezTo>
                    <a:pt x="0" y="11542"/>
                    <a:pt x="67" y="11575"/>
                    <a:pt x="134" y="11575"/>
                  </a:cubicBezTo>
                  <a:lnTo>
                    <a:pt x="40629" y="11575"/>
                  </a:lnTo>
                  <a:cubicBezTo>
                    <a:pt x="41663" y="11575"/>
                    <a:pt x="42531" y="10741"/>
                    <a:pt x="42531" y="9674"/>
                  </a:cubicBezTo>
                  <a:lnTo>
                    <a:pt x="42531" y="1902"/>
                  </a:lnTo>
                  <a:cubicBezTo>
                    <a:pt x="42531" y="868"/>
                    <a:pt x="41663" y="0"/>
                    <a:pt x="406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60"/>
            <p:cNvSpPr/>
            <p:nvPr/>
          </p:nvSpPr>
          <p:spPr>
            <a:xfrm>
              <a:off x="1812300" y="3063475"/>
              <a:ext cx="1058275" cy="1125000"/>
            </a:xfrm>
            <a:custGeom>
              <a:rect b="b" l="l" r="r" t="t"/>
              <a:pathLst>
                <a:path extrusionOk="0" h="45000" w="42331">
                  <a:moveTo>
                    <a:pt x="6338" y="0"/>
                  </a:moveTo>
                  <a:cubicBezTo>
                    <a:pt x="2836" y="0"/>
                    <a:pt x="0" y="2836"/>
                    <a:pt x="0" y="6338"/>
                  </a:cubicBezTo>
                  <a:lnTo>
                    <a:pt x="0" y="38695"/>
                  </a:lnTo>
                  <a:cubicBezTo>
                    <a:pt x="0" y="42164"/>
                    <a:pt x="2836" y="44999"/>
                    <a:pt x="6338" y="44999"/>
                  </a:cubicBezTo>
                  <a:lnTo>
                    <a:pt x="42331" y="44999"/>
                  </a:lnTo>
                  <a:lnTo>
                    <a:pt x="42331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60"/>
            <p:cNvSpPr/>
            <p:nvPr/>
          </p:nvSpPr>
          <p:spPr>
            <a:xfrm>
              <a:off x="2704600" y="3064300"/>
              <a:ext cx="331925" cy="1124175"/>
            </a:xfrm>
            <a:custGeom>
              <a:rect b="b" l="l" r="r" t="t"/>
              <a:pathLst>
                <a:path extrusionOk="0" h="44967" w="13277">
                  <a:moveTo>
                    <a:pt x="6338" y="1"/>
                  </a:moveTo>
                  <a:cubicBezTo>
                    <a:pt x="2836" y="1"/>
                    <a:pt x="1" y="2803"/>
                    <a:pt x="1" y="6305"/>
                  </a:cubicBezTo>
                  <a:lnTo>
                    <a:pt x="1" y="38662"/>
                  </a:lnTo>
                  <a:cubicBezTo>
                    <a:pt x="1" y="42164"/>
                    <a:pt x="2836" y="44966"/>
                    <a:pt x="6338" y="44966"/>
                  </a:cubicBezTo>
                  <a:lnTo>
                    <a:pt x="6939" y="44966"/>
                  </a:lnTo>
                  <a:cubicBezTo>
                    <a:pt x="10441" y="44966"/>
                    <a:pt x="13277" y="42164"/>
                    <a:pt x="13277" y="38662"/>
                  </a:cubicBezTo>
                  <a:lnTo>
                    <a:pt x="13277" y="6305"/>
                  </a:lnTo>
                  <a:cubicBezTo>
                    <a:pt x="13277" y="2803"/>
                    <a:pt x="10441" y="1"/>
                    <a:pt x="6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60"/>
            <p:cNvSpPr/>
            <p:nvPr/>
          </p:nvSpPr>
          <p:spPr>
            <a:xfrm>
              <a:off x="5493250" y="2900025"/>
              <a:ext cx="281075" cy="1324300"/>
            </a:xfrm>
            <a:custGeom>
              <a:rect b="b" l="l" r="r" t="t"/>
              <a:pathLst>
                <a:path extrusionOk="0" h="52972" w="11243">
                  <a:moveTo>
                    <a:pt x="1" y="0"/>
                  </a:moveTo>
                  <a:lnTo>
                    <a:pt x="1" y="52971"/>
                  </a:lnTo>
                  <a:lnTo>
                    <a:pt x="11242" y="52971"/>
                  </a:lnTo>
                  <a:lnTo>
                    <a:pt x="112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60"/>
            <p:cNvSpPr/>
            <p:nvPr/>
          </p:nvSpPr>
          <p:spPr>
            <a:xfrm>
              <a:off x="5665050" y="3994125"/>
              <a:ext cx="110100" cy="230200"/>
            </a:xfrm>
            <a:custGeom>
              <a:rect b="b" l="l" r="r" t="t"/>
              <a:pathLst>
                <a:path extrusionOk="0" h="9208" w="4404">
                  <a:moveTo>
                    <a:pt x="0" y="1"/>
                  </a:moveTo>
                  <a:lnTo>
                    <a:pt x="2235" y="9207"/>
                  </a:lnTo>
                  <a:lnTo>
                    <a:pt x="4404" y="9207"/>
                  </a:lnTo>
                  <a:lnTo>
                    <a:pt x="4404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60"/>
            <p:cNvSpPr/>
            <p:nvPr/>
          </p:nvSpPr>
          <p:spPr>
            <a:xfrm>
              <a:off x="4441675" y="2900025"/>
              <a:ext cx="281900" cy="1324300"/>
            </a:xfrm>
            <a:custGeom>
              <a:rect b="b" l="l" r="r" t="t"/>
              <a:pathLst>
                <a:path extrusionOk="0" h="52972" w="11276">
                  <a:moveTo>
                    <a:pt x="1" y="0"/>
                  </a:moveTo>
                  <a:lnTo>
                    <a:pt x="1" y="52971"/>
                  </a:lnTo>
                  <a:lnTo>
                    <a:pt x="11275" y="52971"/>
                  </a:lnTo>
                  <a:lnTo>
                    <a:pt x="112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60"/>
            <p:cNvSpPr/>
            <p:nvPr/>
          </p:nvSpPr>
          <p:spPr>
            <a:xfrm>
              <a:off x="4676850" y="2900025"/>
              <a:ext cx="1098300" cy="1248400"/>
            </a:xfrm>
            <a:custGeom>
              <a:rect b="b" l="l" r="r" t="t"/>
              <a:pathLst>
                <a:path extrusionOk="0" h="49936" w="43932">
                  <a:moveTo>
                    <a:pt x="0" y="0"/>
                  </a:moveTo>
                  <a:lnTo>
                    <a:pt x="0" y="49936"/>
                  </a:lnTo>
                  <a:lnTo>
                    <a:pt x="43932" y="49936"/>
                  </a:lnTo>
                  <a:lnTo>
                    <a:pt x="43932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60"/>
            <p:cNvSpPr/>
            <p:nvPr/>
          </p:nvSpPr>
          <p:spPr>
            <a:xfrm>
              <a:off x="5243925" y="2975900"/>
              <a:ext cx="489525" cy="286900"/>
            </a:xfrm>
            <a:custGeom>
              <a:rect b="b" l="l" r="r" t="t"/>
              <a:pathLst>
                <a:path extrusionOk="0" h="11476" w="19581">
                  <a:moveTo>
                    <a:pt x="0" y="1"/>
                  </a:moveTo>
                  <a:lnTo>
                    <a:pt x="0" y="11476"/>
                  </a:lnTo>
                  <a:lnTo>
                    <a:pt x="19581" y="11476"/>
                  </a:lnTo>
                  <a:lnTo>
                    <a:pt x="195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60"/>
            <p:cNvSpPr/>
            <p:nvPr/>
          </p:nvSpPr>
          <p:spPr>
            <a:xfrm>
              <a:off x="4717700" y="2975900"/>
              <a:ext cx="490375" cy="286900"/>
            </a:xfrm>
            <a:custGeom>
              <a:rect b="b" l="l" r="r" t="t"/>
              <a:pathLst>
                <a:path extrusionOk="0" h="11476" w="19615">
                  <a:moveTo>
                    <a:pt x="1" y="1"/>
                  </a:moveTo>
                  <a:lnTo>
                    <a:pt x="1" y="11476"/>
                  </a:lnTo>
                  <a:lnTo>
                    <a:pt x="19615" y="11476"/>
                  </a:lnTo>
                  <a:lnTo>
                    <a:pt x="196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60"/>
            <p:cNvSpPr/>
            <p:nvPr/>
          </p:nvSpPr>
          <p:spPr>
            <a:xfrm>
              <a:off x="4803600" y="2971725"/>
              <a:ext cx="318575" cy="39275"/>
            </a:xfrm>
            <a:custGeom>
              <a:rect b="b" l="l" r="r" t="t"/>
              <a:pathLst>
                <a:path extrusionOk="0" h="1571" w="12743">
                  <a:moveTo>
                    <a:pt x="1" y="1"/>
                  </a:moveTo>
                  <a:cubicBezTo>
                    <a:pt x="1200" y="1006"/>
                    <a:pt x="2715" y="1570"/>
                    <a:pt x="4301" y="1570"/>
                  </a:cubicBezTo>
                  <a:cubicBezTo>
                    <a:pt x="4346" y="1570"/>
                    <a:pt x="4392" y="1570"/>
                    <a:pt x="4437" y="1569"/>
                  </a:cubicBezTo>
                  <a:lnTo>
                    <a:pt x="8306" y="1569"/>
                  </a:lnTo>
                  <a:cubicBezTo>
                    <a:pt x="8352" y="1570"/>
                    <a:pt x="8398" y="1570"/>
                    <a:pt x="8443" y="1570"/>
                  </a:cubicBezTo>
                  <a:cubicBezTo>
                    <a:pt x="10028" y="1570"/>
                    <a:pt x="11543" y="1006"/>
                    <a:pt x="12743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60"/>
            <p:cNvSpPr/>
            <p:nvPr/>
          </p:nvSpPr>
          <p:spPr>
            <a:xfrm>
              <a:off x="5333975" y="2971725"/>
              <a:ext cx="319425" cy="39275"/>
            </a:xfrm>
            <a:custGeom>
              <a:rect b="b" l="l" r="r" t="t"/>
              <a:pathLst>
                <a:path extrusionOk="0" h="1571" w="12777">
                  <a:moveTo>
                    <a:pt x="1" y="1"/>
                  </a:moveTo>
                  <a:cubicBezTo>
                    <a:pt x="1201" y="1006"/>
                    <a:pt x="2716" y="1570"/>
                    <a:pt x="4301" y="1570"/>
                  </a:cubicBezTo>
                  <a:cubicBezTo>
                    <a:pt x="4346" y="1570"/>
                    <a:pt x="4392" y="1570"/>
                    <a:pt x="4437" y="1569"/>
                  </a:cubicBezTo>
                  <a:lnTo>
                    <a:pt x="8307" y="1569"/>
                  </a:lnTo>
                  <a:cubicBezTo>
                    <a:pt x="8352" y="1570"/>
                    <a:pt x="8398" y="1570"/>
                    <a:pt x="8443" y="1570"/>
                  </a:cubicBezTo>
                  <a:cubicBezTo>
                    <a:pt x="10028" y="1570"/>
                    <a:pt x="11544" y="1006"/>
                    <a:pt x="12776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60"/>
            <p:cNvSpPr/>
            <p:nvPr/>
          </p:nvSpPr>
          <p:spPr>
            <a:xfrm>
              <a:off x="5243925" y="3345325"/>
              <a:ext cx="489525" cy="286900"/>
            </a:xfrm>
            <a:custGeom>
              <a:rect b="b" l="l" r="r" t="t"/>
              <a:pathLst>
                <a:path extrusionOk="0" h="11476" w="19581">
                  <a:moveTo>
                    <a:pt x="0" y="1"/>
                  </a:moveTo>
                  <a:lnTo>
                    <a:pt x="0" y="11476"/>
                  </a:lnTo>
                  <a:lnTo>
                    <a:pt x="19581" y="11476"/>
                  </a:lnTo>
                  <a:lnTo>
                    <a:pt x="195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60"/>
            <p:cNvSpPr/>
            <p:nvPr/>
          </p:nvSpPr>
          <p:spPr>
            <a:xfrm>
              <a:off x="4717700" y="3345325"/>
              <a:ext cx="490375" cy="286900"/>
            </a:xfrm>
            <a:custGeom>
              <a:rect b="b" l="l" r="r" t="t"/>
              <a:pathLst>
                <a:path extrusionOk="0" h="11476" w="19615">
                  <a:moveTo>
                    <a:pt x="1" y="1"/>
                  </a:moveTo>
                  <a:lnTo>
                    <a:pt x="1" y="11476"/>
                  </a:lnTo>
                  <a:lnTo>
                    <a:pt x="19615" y="11476"/>
                  </a:lnTo>
                  <a:lnTo>
                    <a:pt x="196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60"/>
            <p:cNvSpPr/>
            <p:nvPr/>
          </p:nvSpPr>
          <p:spPr>
            <a:xfrm>
              <a:off x="4803600" y="3340325"/>
              <a:ext cx="318575" cy="39250"/>
            </a:xfrm>
            <a:custGeom>
              <a:rect b="b" l="l" r="r" t="t"/>
              <a:pathLst>
                <a:path extrusionOk="0" h="1570" w="12743">
                  <a:moveTo>
                    <a:pt x="1" y="1"/>
                  </a:moveTo>
                  <a:cubicBezTo>
                    <a:pt x="1200" y="1006"/>
                    <a:pt x="2715" y="1570"/>
                    <a:pt x="4301" y="1570"/>
                  </a:cubicBezTo>
                  <a:cubicBezTo>
                    <a:pt x="4346" y="1570"/>
                    <a:pt x="4392" y="1570"/>
                    <a:pt x="4437" y="1569"/>
                  </a:cubicBezTo>
                  <a:lnTo>
                    <a:pt x="8306" y="1569"/>
                  </a:lnTo>
                  <a:cubicBezTo>
                    <a:pt x="8352" y="1570"/>
                    <a:pt x="8398" y="1570"/>
                    <a:pt x="8443" y="1570"/>
                  </a:cubicBezTo>
                  <a:cubicBezTo>
                    <a:pt x="10028" y="1570"/>
                    <a:pt x="11543" y="1006"/>
                    <a:pt x="12743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60"/>
            <p:cNvSpPr/>
            <p:nvPr/>
          </p:nvSpPr>
          <p:spPr>
            <a:xfrm>
              <a:off x="5333975" y="3340325"/>
              <a:ext cx="319425" cy="39250"/>
            </a:xfrm>
            <a:custGeom>
              <a:rect b="b" l="l" r="r" t="t"/>
              <a:pathLst>
                <a:path extrusionOk="0" h="1570" w="12777">
                  <a:moveTo>
                    <a:pt x="1" y="1"/>
                  </a:moveTo>
                  <a:cubicBezTo>
                    <a:pt x="1201" y="1006"/>
                    <a:pt x="2716" y="1570"/>
                    <a:pt x="4301" y="1570"/>
                  </a:cubicBezTo>
                  <a:cubicBezTo>
                    <a:pt x="4346" y="1570"/>
                    <a:pt x="4392" y="1570"/>
                    <a:pt x="4437" y="1569"/>
                  </a:cubicBezTo>
                  <a:lnTo>
                    <a:pt x="8307" y="1569"/>
                  </a:lnTo>
                  <a:cubicBezTo>
                    <a:pt x="8352" y="1570"/>
                    <a:pt x="8398" y="1570"/>
                    <a:pt x="8443" y="1570"/>
                  </a:cubicBezTo>
                  <a:cubicBezTo>
                    <a:pt x="10028" y="1570"/>
                    <a:pt x="11544" y="1006"/>
                    <a:pt x="12776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60"/>
            <p:cNvSpPr/>
            <p:nvPr/>
          </p:nvSpPr>
          <p:spPr>
            <a:xfrm>
              <a:off x="5243925" y="3713925"/>
              <a:ext cx="489525" cy="286900"/>
            </a:xfrm>
            <a:custGeom>
              <a:rect b="b" l="l" r="r" t="t"/>
              <a:pathLst>
                <a:path extrusionOk="0" h="11476" w="19581">
                  <a:moveTo>
                    <a:pt x="0" y="1"/>
                  </a:moveTo>
                  <a:lnTo>
                    <a:pt x="0" y="11476"/>
                  </a:lnTo>
                  <a:lnTo>
                    <a:pt x="19581" y="11476"/>
                  </a:lnTo>
                  <a:lnTo>
                    <a:pt x="195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60"/>
            <p:cNvSpPr/>
            <p:nvPr/>
          </p:nvSpPr>
          <p:spPr>
            <a:xfrm>
              <a:off x="4717700" y="3713925"/>
              <a:ext cx="490375" cy="286900"/>
            </a:xfrm>
            <a:custGeom>
              <a:rect b="b" l="l" r="r" t="t"/>
              <a:pathLst>
                <a:path extrusionOk="0" h="11476" w="19615">
                  <a:moveTo>
                    <a:pt x="1" y="1"/>
                  </a:moveTo>
                  <a:lnTo>
                    <a:pt x="1" y="11476"/>
                  </a:lnTo>
                  <a:lnTo>
                    <a:pt x="19615" y="11476"/>
                  </a:lnTo>
                  <a:lnTo>
                    <a:pt x="196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60"/>
            <p:cNvSpPr/>
            <p:nvPr/>
          </p:nvSpPr>
          <p:spPr>
            <a:xfrm>
              <a:off x="4803600" y="3709775"/>
              <a:ext cx="319425" cy="39200"/>
            </a:xfrm>
            <a:custGeom>
              <a:rect b="b" l="l" r="r" t="t"/>
              <a:pathLst>
                <a:path extrusionOk="0" h="1568" w="12777">
                  <a:moveTo>
                    <a:pt x="1" y="0"/>
                  </a:moveTo>
                  <a:cubicBezTo>
                    <a:pt x="1235" y="1034"/>
                    <a:pt x="2803" y="1568"/>
                    <a:pt x="4437" y="1568"/>
                  </a:cubicBezTo>
                  <a:lnTo>
                    <a:pt x="8306" y="1568"/>
                  </a:lnTo>
                  <a:cubicBezTo>
                    <a:pt x="9941" y="1568"/>
                    <a:pt x="11509" y="1034"/>
                    <a:pt x="12776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60"/>
            <p:cNvSpPr/>
            <p:nvPr/>
          </p:nvSpPr>
          <p:spPr>
            <a:xfrm>
              <a:off x="5333975" y="3709775"/>
              <a:ext cx="319425" cy="39200"/>
            </a:xfrm>
            <a:custGeom>
              <a:rect b="b" l="l" r="r" t="t"/>
              <a:pathLst>
                <a:path extrusionOk="0" h="1568" w="12777">
                  <a:moveTo>
                    <a:pt x="1" y="0"/>
                  </a:moveTo>
                  <a:cubicBezTo>
                    <a:pt x="1235" y="1034"/>
                    <a:pt x="2803" y="1568"/>
                    <a:pt x="4437" y="1568"/>
                  </a:cubicBezTo>
                  <a:lnTo>
                    <a:pt x="8307" y="1568"/>
                  </a:lnTo>
                  <a:cubicBezTo>
                    <a:pt x="9941" y="1568"/>
                    <a:pt x="11509" y="1034"/>
                    <a:pt x="12776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60"/>
            <p:cNvSpPr/>
            <p:nvPr/>
          </p:nvSpPr>
          <p:spPr>
            <a:xfrm>
              <a:off x="4676850" y="3994125"/>
              <a:ext cx="109275" cy="230200"/>
            </a:xfrm>
            <a:custGeom>
              <a:rect b="b" l="l" r="r" t="t"/>
              <a:pathLst>
                <a:path extrusionOk="0" h="9208" w="4371">
                  <a:moveTo>
                    <a:pt x="0" y="1"/>
                  </a:moveTo>
                  <a:lnTo>
                    <a:pt x="0" y="9207"/>
                  </a:lnTo>
                  <a:lnTo>
                    <a:pt x="2135" y="9207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60"/>
            <p:cNvSpPr/>
            <p:nvPr/>
          </p:nvSpPr>
          <p:spPr>
            <a:xfrm>
              <a:off x="4775250" y="2727400"/>
              <a:ext cx="347775" cy="172650"/>
            </a:xfrm>
            <a:custGeom>
              <a:rect b="b" l="l" r="r" t="t"/>
              <a:pathLst>
                <a:path extrusionOk="0" h="6906" w="13911">
                  <a:moveTo>
                    <a:pt x="0" y="0"/>
                  </a:moveTo>
                  <a:cubicBezTo>
                    <a:pt x="0" y="0"/>
                    <a:pt x="167" y="6905"/>
                    <a:pt x="6939" y="6905"/>
                  </a:cubicBezTo>
                  <a:cubicBezTo>
                    <a:pt x="13710" y="6905"/>
                    <a:pt x="13910" y="0"/>
                    <a:pt x="139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60"/>
            <p:cNvSpPr/>
            <p:nvPr/>
          </p:nvSpPr>
          <p:spPr>
            <a:xfrm>
              <a:off x="5303125" y="2748250"/>
              <a:ext cx="304400" cy="151800"/>
            </a:xfrm>
            <a:custGeom>
              <a:rect b="b" l="l" r="r" t="t"/>
              <a:pathLst>
                <a:path extrusionOk="0" h="6072" w="12176">
                  <a:moveTo>
                    <a:pt x="0" y="0"/>
                  </a:moveTo>
                  <a:cubicBezTo>
                    <a:pt x="0" y="0"/>
                    <a:pt x="167" y="6071"/>
                    <a:pt x="6105" y="6071"/>
                  </a:cubicBezTo>
                  <a:cubicBezTo>
                    <a:pt x="12042" y="6071"/>
                    <a:pt x="12176" y="0"/>
                    <a:pt x="12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60"/>
            <p:cNvSpPr/>
            <p:nvPr/>
          </p:nvSpPr>
          <p:spPr>
            <a:xfrm>
              <a:off x="5173875" y="2777425"/>
              <a:ext cx="246025" cy="122625"/>
            </a:xfrm>
            <a:custGeom>
              <a:rect b="b" l="l" r="r" t="t"/>
              <a:pathLst>
                <a:path extrusionOk="0" h="4905" w="9841">
                  <a:moveTo>
                    <a:pt x="0" y="1"/>
                  </a:moveTo>
                  <a:cubicBezTo>
                    <a:pt x="0" y="1"/>
                    <a:pt x="134" y="4904"/>
                    <a:pt x="4937" y="4904"/>
                  </a:cubicBezTo>
                  <a:cubicBezTo>
                    <a:pt x="9707" y="4904"/>
                    <a:pt x="9840" y="1"/>
                    <a:pt x="98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60"/>
            <p:cNvSpPr/>
            <p:nvPr/>
          </p:nvSpPr>
          <p:spPr>
            <a:xfrm>
              <a:off x="4775250" y="2597300"/>
              <a:ext cx="347775" cy="172650"/>
            </a:xfrm>
            <a:custGeom>
              <a:rect b="b" l="l" r="r" t="t"/>
              <a:pathLst>
                <a:path extrusionOk="0" h="6906" w="13911">
                  <a:moveTo>
                    <a:pt x="0" y="1"/>
                  </a:moveTo>
                  <a:cubicBezTo>
                    <a:pt x="0" y="1"/>
                    <a:pt x="167" y="6905"/>
                    <a:pt x="6939" y="6905"/>
                  </a:cubicBezTo>
                  <a:cubicBezTo>
                    <a:pt x="13710" y="6905"/>
                    <a:pt x="13910" y="1"/>
                    <a:pt x="139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60"/>
            <p:cNvSpPr/>
            <p:nvPr/>
          </p:nvSpPr>
          <p:spPr>
            <a:xfrm>
              <a:off x="2091675" y="966975"/>
              <a:ext cx="3369925" cy="1451900"/>
            </a:xfrm>
            <a:custGeom>
              <a:rect b="b" l="l" r="r" t="t"/>
              <a:pathLst>
                <a:path extrusionOk="0" h="58076" w="134797">
                  <a:moveTo>
                    <a:pt x="0" y="0"/>
                  </a:moveTo>
                  <a:lnTo>
                    <a:pt x="0" y="58075"/>
                  </a:lnTo>
                  <a:lnTo>
                    <a:pt x="134796" y="58075"/>
                  </a:lnTo>
                  <a:lnTo>
                    <a:pt x="1347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60"/>
            <p:cNvSpPr/>
            <p:nvPr/>
          </p:nvSpPr>
          <p:spPr>
            <a:xfrm>
              <a:off x="2134200" y="966975"/>
              <a:ext cx="3396600" cy="1451900"/>
            </a:xfrm>
            <a:custGeom>
              <a:rect b="b" l="l" r="r" t="t"/>
              <a:pathLst>
                <a:path extrusionOk="0" h="58076" w="135864">
                  <a:moveTo>
                    <a:pt x="0" y="0"/>
                  </a:moveTo>
                  <a:lnTo>
                    <a:pt x="0" y="58075"/>
                  </a:lnTo>
                  <a:lnTo>
                    <a:pt x="135864" y="58075"/>
                  </a:lnTo>
                  <a:lnTo>
                    <a:pt x="135864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60"/>
            <p:cNvSpPr/>
            <p:nvPr/>
          </p:nvSpPr>
          <p:spPr>
            <a:xfrm>
              <a:off x="2205075" y="1046200"/>
              <a:ext cx="3255675" cy="1294275"/>
            </a:xfrm>
            <a:custGeom>
              <a:rect b="b" l="l" r="r" t="t"/>
              <a:pathLst>
                <a:path extrusionOk="0" h="51771" w="130227">
                  <a:moveTo>
                    <a:pt x="1" y="0"/>
                  </a:moveTo>
                  <a:lnTo>
                    <a:pt x="1" y="51771"/>
                  </a:lnTo>
                  <a:lnTo>
                    <a:pt x="130227" y="51771"/>
                  </a:lnTo>
                  <a:lnTo>
                    <a:pt x="1302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60"/>
            <p:cNvSpPr/>
            <p:nvPr/>
          </p:nvSpPr>
          <p:spPr>
            <a:xfrm>
              <a:off x="2604525" y="1046200"/>
              <a:ext cx="951550" cy="1294275"/>
            </a:xfrm>
            <a:custGeom>
              <a:rect b="b" l="l" r="r" t="t"/>
              <a:pathLst>
                <a:path extrusionOk="0" h="51771" w="38062">
                  <a:moveTo>
                    <a:pt x="16479" y="0"/>
                  </a:moveTo>
                  <a:lnTo>
                    <a:pt x="1" y="51771"/>
                  </a:lnTo>
                  <a:lnTo>
                    <a:pt x="21583" y="51771"/>
                  </a:lnTo>
                  <a:lnTo>
                    <a:pt x="380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60"/>
            <p:cNvSpPr/>
            <p:nvPr/>
          </p:nvSpPr>
          <p:spPr>
            <a:xfrm>
              <a:off x="3231650" y="1046200"/>
              <a:ext cx="655500" cy="1294275"/>
            </a:xfrm>
            <a:custGeom>
              <a:rect b="b" l="l" r="r" t="t"/>
              <a:pathLst>
                <a:path extrusionOk="0" h="51771" w="26220">
                  <a:moveTo>
                    <a:pt x="16479" y="0"/>
                  </a:moveTo>
                  <a:lnTo>
                    <a:pt x="0" y="51771"/>
                  </a:lnTo>
                  <a:lnTo>
                    <a:pt x="9741" y="51771"/>
                  </a:lnTo>
                  <a:lnTo>
                    <a:pt x="262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60"/>
            <p:cNvSpPr/>
            <p:nvPr/>
          </p:nvSpPr>
          <p:spPr>
            <a:xfrm>
              <a:off x="4199000" y="1046200"/>
              <a:ext cx="828125" cy="1294275"/>
            </a:xfrm>
            <a:custGeom>
              <a:rect b="b" l="l" r="r" t="t"/>
              <a:pathLst>
                <a:path extrusionOk="0" h="51771" w="33125">
                  <a:moveTo>
                    <a:pt x="16479" y="0"/>
                  </a:moveTo>
                  <a:lnTo>
                    <a:pt x="1" y="51771"/>
                  </a:lnTo>
                  <a:lnTo>
                    <a:pt x="16646" y="51771"/>
                  </a:lnTo>
                  <a:lnTo>
                    <a:pt x="33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60"/>
            <p:cNvSpPr/>
            <p:nvPr/>
          </p:nvSpPr>
          <p:spPr>
            <a:xfrm>
              <a:off x="5451575" y="1046200"/>
              <a:ext cx="9175" cy="1294275"/>
            </a:xfrm>
            <a:custGeom>
              <a:rect b="b" l="l" r="r" t="t"/>
              <a:pathLst>
                <a:path extrusionOk="0" h="51771" w="367">
                  <a:moveTo>
                    <a:pt x="0" y="0"/>
                  </a:moveTo>
                  <a:lnTo>
                    <a:pt x="0" y="51771"/>
                  </a:lnTo>
                  <a:lnTo>
                    <a:pt x="367" y="51771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60"/>
            <p:cNvSpPr/>
            <p:nvPr/>
          </p:nvSpPr>
          <p:spPr>
            <a:xfrm>
              <a:off x="3731175" y="966975"/>
              <a:ext cx="202675" cy="1451900"/>
            </a:xfrm>
            <a:custGeom>
              <a:rect b="b" l="l" r="r" t="t"/>
              <a:pathLst>
                <a:path extrusionOk="0" h="58076" w="8107">
                  <a:moveTo>
                    <a:pt x="0" y="0"/>
                  </a:moveTo>
                  <a:lnTo>
                    <a:pt x="0" y="58075"/>
                  </a:lnTo>
                  <a:lnTo>
                    <a:pt x="8106" y="58075"/>
                  </a:lnTo>
                  <a:lnTo>
                    <a:pt x="8106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60"/>
            <p:cNvSpPr/>
            <p:nvPr/>
          </p:nvSpPr>
          <p:spPr>
            <a:xfrm>
              <a:off x="3722825" y="1046200"/>
              <a:ext cx="8375" cy="1294275"/>
            </a:xfrm>
            <a:custGeom>
              <a:rect b="b" l="l" r="r" t="t"/>
              <a:pathLst>
                <a:path extrusionOk="0" h="51771" w="335">
                  <a:moveTo>
                    <a:pt x="1" y="0"/>
                  </a:moveTo>
                  <a:lnTo>
                    <a:pt x="1" y="51771"/>
                  </a:lnTo>
                  <a:lnTo>
                    <a:pt x="334" y="51771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60"/>
            <p:cNvSpPr/>
            <p:nvPr/>
          </p:nvSpPr>
          <p:spPr>
            <a:xfrm>
              <a:off x="3829575" y="966975"/>
              <a:ext cx="6700" cy="1451900"/>
            </a:xfrm>
            <a:custGeom>
              <a:rect b="b" l="l" r="r" t="t"/>
              <a:pathLst>
                <a:path extrusionOk="0" h="58076" w="268">
                  <a:moveTo>
                    <a:pt x="0" y="0"/>
                  </a:moveTo>
                  <a:lnTo>
                    <a:pt x="0" y="58075"/>
                  </a:lnTo>
                  <a:lnTo>
                    <a:pt x="267" y="58075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60"/>
            <p:cNvSpPr/>
            <p:nvPr/>
          </p:nvSpPr>
          <p:spPr>
            <a:xfrm>
              <a:off x="1774775" y="4458625"/>
              <a:ext cx="4042900" cy="236025"/>
            </a:xfrm>
            <a:custGeom>
              <a:rect b="b" l="l" r="r" t="t"/>
              <a:pathLst>
                <a:path extrusionOk="0" h="9441" w="161716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60"/>
            <p:cNvSpPr/>
            <p:nvPr/>
          </p:nvSpPr>
          <p:spPr>
            <a:xfrm>
              <a:off x="3280850" y="2235375"/>
              <a:ext cx="1401025" cy="2341700"/>
            </a:xfrm>
            <a:custGeom>
              <a:rect b="b" l="l" r="r" t="t"/>
              <a:pathLst>
                <a:path extrusionOk="0" h="93668" w="56041">
                  <a:moveTo>
                    <a:pt x="9269" y="0"/>
                  </a:moveTo>
                  <a:cubicBezTo>
                    <a:pt x="9248" y="0"/>
                    <a:pt x="9227" y="0"/>
                    <a:pt x="9207" y="1"/>
                  </a:cubicBezTo>
                  <a:lnTo>
                    <a:pt x="0" y="1"/>
                  </a:lnTo>
                  <a:lnTo>
                    <a:pt x="0" y="93668"/>
                  </a:lnTo>
                  <a:lnTo>
                    <a:pt x="9207" y="93668"/>
                  </a:lnTo>
                  <a:cubicBezTo>
                    <a:pt x="35059" y="93668"/>
                    <a:pt x="56040" y="72686"/>
                    <a:pt x="56040" y="46834"/>
                  </a:cubicBezTo>
                  <a:cubicBezTo>
                    <a:pt x="56040" y="20969"/>
                    <a:pt x="35092" y="0"/>
                    <a:pt x="92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60"/>
            <p:cNvSpPr/>
            <p:nvPr/>
          </p:nvSpPr>
          <p:spPr>
            <a:xfrm>
              <a:off x="1995775" y="2234750"/>
              <a:ext cx="2570175" cy="2342325"/>
            </a:xfrm>
            <a:custGeom>
              <a:rect b="b" l="l" r="r" t="t"/>
              <a:pathLst>
                <a:path extrusionOk="0" h="93693" w="102807">
                  <a:moveTo>
                    <a:pt x="51391" y="1"/>
                  </a:moveTo>
                  <a:cubicBezTo>
                    <a:pt x="39403" y="1"/>
                    <a:pt x="27420" y="4579"/>
                    <a:pt x="18280" y="13735"/>
                  </a:cubicBezTo>
                  <a:cubicBezTo>
                    <a:pt x="0" y="32015"/>
                    <a:pt x="0" y="61670"/>
                    <a:pt x="18280" y="79983"/>
                  </a:cubicBezTo>
                  <a:cubicBezTo>
                    <a:pt x="27420" y="89123"/>
                    <a:pt x="39403" y="93693"/>
                    <a:pt x="51391" y="93693"/>
                  </a:cubicBezTo>
                  <a:cubicBezTo>
                    <a:pt x="63379" y="93693"/>
                    <a:pt x="75371" y="89123"/>
                    <a:pt x="84527" y="79983"/>
                  </a:cubicBezTo>
                  <a:cubicBezTo>
                    <a:pt x="102807" y="61670"/>
                    <a:pt x="102807" y="32015"/>
                    <a:pt x="84527" y="13735"/>
                  </a:cubicBezTo>
                  <a:cubicBezTo>
                    <a:pt x="75371" y="4579"/>
                    <a:pt x="63379" y="1"/>
                    <a:pt x="513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60"/>
            <p:cNvSpPr/>
            <p:nvPr/>
          </p:nvSpPr>
          <p:spPr>
            <a:xfrm>
              <a:off x="2218425" y="2452800"/>
              <a:ext cx="1777125" cy="1667275"/>
            </a:xfrm>
            <a:custGeom>
              <a:rect b="b" l="l" r="r" t="t"/>
              <a:pathLst>
                <a:path extrusionOk="0" h="66691" w="71085">
                  <a:moveTo>
                    <a:pt x="42505" y="0"/>
                  </a:moveTo>
                  <a:cubicBezTo>
                    <a:pt x="32771" y="0"/>
                    <a:pt x="23017" y="3695"/>
                    <a:pt x="15545" y="11151"/>
                  </a:cubicBezTo>
                  <a:cubicBezTo>
                    <a:pt x="0" y="26696"/>
                    <a:pt x="768" y="52114"/>
                    <a:pt x="17213" y="66691"/>
                  </a:cubicBezTo>
                  <a:cubicBezTo>
                    <a:pt x="3836" y="51580"/>
                    <a:pt x="4537" y="28664"/>
                    <a:pt x="18780" y="14420"/>
                  </a:cubicBezTo>
                  <a:cubicBezTo>
                    <a:pt x="26207" y="6993"/>
                    <a:pt x="35972" y="3249"/>
                    <a:pt x="45760" y="3249"/>
                  </a:cubicBezTo>
                  <a:cubicBezTo>
                    <a:pt x="54787" y="3249"/>
                    <a:pt x="63834" y="6434"/>
                    <a:pt x="71084" y="12852"/>
                  </a:cubicBezTo>
                  <a:cubicBezTo>
                    <a:pt x="63515" y="4312"/>
                    <a:pt x="53021" y="0"/>
                    <a:pt x="425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60"/>
            <p:cNvSpPr/>
            <p:nvPr/>
          </p:nvSpPr>
          <p:spPr>
            <a:xfrm>
              <a:off x="2898075" y="2854150"/>
              <a:ext cx="890650" cy="1174200"/>
            </a:xfrm>
            <a:custGeom>
              <a:rect b="b" l="l" r="r" t="t"/>
              <a:pathLst>
                <a:path extrusionOk="0" h="46968" w="35626">
                  <a:moveTo>
                    <a:pt x="18847" y="13043"/>
                  </a:moveTo>
                  <a:cubicBezTo>
                    <a:pt x="20515" y="13043"/>
                    <a:pt x="21649" y="13310"/>
                    <a:pt x="22316" y="13877"/>
                  </a:cubicBezTo>
                  <a:cubicBezTo>
                    <a:pt x="23017" y="14511"/>
                    <a:pt x="23384" y="15378"/>
                    <a:pt x="23317" y="16279"/>
                  </a:cubicBezTo>
                  <a:cubicBezTo>
                    <a:pt x="23384" y="17246"/>
                    <a:pt x="23017" y="18180"/>
                    <a:pt x="22316" y="18814"/>
                  </a:cubicBezTo>
                  <a:cubicBezTo>
                    <a:pt x="21649" y="19414"/>
                    <a:pt x="20482" y="19715"/>
                    <a:pt x="18781" y="19715"/>
                  </a:cubicBezTo>
                  <a:lnTo>
                    <a:pt x="14077" y="19715"/>
                  </a:lnTo>
                  <a:lnTo>
                    <a:pt x="14077" y="13043"/>
                  </a:lnTo>
                  <a:close/>
                  <a:moveTo>
                    <a:pt x="19581" y="26386"/>
                  </a:moveTo>
                  <a:cubicBezTo>
                    <a:pt x="21482" y="26386"/>
                    <a:pt x="22817" y="26720"/>
                    <a:pt x="23584" y="27353"/>
                  </a:cubicBezTo>
                  <a:cubicBezTo>
                    <a:pt x="24318" y="27954"/>
                    <a:pt x="24751" y="28888"/>
                    <a:pt x="24718" y="29855"/>
                  </a:cubicBezTo>
                  <a:cubicBezTo>
                    <a:pt x="24751" y="30856"/>
                    <a:pt x="24351" y="31857"/>
                    <a:pt x="23551" y="32557"/>
                  </a:cubicBezTo>
                  <a:cubicBezTo>
                    <a:pt x="22783" y="33191"/>
                    <a:pt x="21482" y="33525"/>
                    <a:pt x="19614" y="33525"/>
                  </a:cubicBezTo>
                  <a:lnTo>
                    <a:pt x="14077" y="33525"/>
                  </a:lnTo>
                  <a:lnTo>
                    <a:pt x="14077" y="26386"/>
                  </a:lnTo>
                  <a:close/>
                  <a:moveTo>
                    <a:pt x="8573" y="1"/>
                  </a:moveTo>
                  <a:lnTo>
                    <a:pt x="8573" y="5905"/>
                  </a:lnTo>
                  <a:lnTo>
                    <a:pt x="0" y="5905"/>
                  </a:lnTo>
                  <a:lnTo>
                    <a:pt x="0" y="13043"/>
                  </a:lnTo>
                  <a:lnTo>
                    <a:pt x="3103" y="13043"/>
                  </a:lnTo>
                  <a:lnTo>
                    <a:pt x="3103" y="33958"/>
                  </a:lnTo>
                  <a:lnTo>
                    <a:pt x="0" y="33958"/>
                  </a:lnTo>
                  <a:lnTo>
                    <a:pt x="0" y="41063"/>
                  </a:lnTo>
                  <a:lnTo>
                    <a:pt x="8573" y="41063"/>
                  </a:lnTo>
                  <a:lnTo>
                    <a:pt x="8573" y="46968"/>
                  </a:lnTo>
                  <a:lnTo>
                    <a:pt x="12509" y="46968"/>
                  </a:lnTo>
                  <a:lnTo>
                    <a:pt x="12509" y="41063"/>
                  </a:lnTo>
                  <a:lnTo>
                    <a:pt x="17413" y="41063"/>
                  </a:lnTo>
                  <a:lnTo>
                    <a:pt x="17413" y="46968"/>
                  </a:lnTo>
                  <a:lnTo>
                    <a:pt x="21349" y="46968"/>
                  </a:lnTo>
                  <a:lnTo>
                    <a:pt x="21349" y="41063"/>
                  </a:lnTo>
                  <a:lnTo>
                    <a:pt x="21849" y="41063"/>
                  </a:lnTo>
                  <a:cubicBezTo>
                    <a:pt x="23484" y="40997"/>
                    <a:pt x="25118" y="40830"/>
                    <a:pt x="26720" y="40596"/>
                  </a:cubicBezTo>
                  <a:cubicBezTo>
                    <a:pt x="28554" y="40363"/>
                    <a:pt x="29955" y="39963"/>
                    <a:pt x="30856" y="39429"/>
                  </a:cubicBezTo>
                  <a:cubicBezTo>
                    <a:pt x="32290" y="38628"/>
                    <a:pt x="33491" y="37427"/>
                    <a:pt x="34325" y="35993"/>
                  </a:cubicBezTo>
                  <a:cubicBezTo>
                    <a:pt x="35192" y="34492"/>
                    <a:pt x="35626" y="32791"/>
                    <a:pt x="35593" y="31056"/>
                  </a:cubicBezTo>
                  <a:cubicBezTo>
                    <a:pt x="35593" y="28821"/>
                    <a:pt x="34992" y="26987"/>
                    <a:pt x="33825" y="25485"/>
                  </a:cubicBezTo>
                  <a:cubicBezTo>
                    <a:pt x="32624" y="24018"/>
                    <a:pt x="30756" y="22984"/>
                    <a:pt x="28254" y="22350"/>
                  </a:cubicBezTo>
                  <a:cubicBezTo>
                    <a:pt x="29688" y="21916"/>
                    <a:pt x="30989" y="21116"/>
                    <a:pt x="32023" y="20015"/>
                  </a:cubicBezTo>
                  <a:cubicBezTo>
                    <a:pt x="33324" y="18514"/>
                    <a:pt x="34025" y="16612"/>
                    <a:pt x="33991" y="14644"/>
                  </a:cubicBezTo>
                  <a:cubicBezTo>
                    <a:pt x="34025" y="12276"/>
                    <a:pt x="33024" y="9974"/>
                    <a:pt x="31256" y="8407"/>
                  </a:cubicBezTo>
                  <a:cubicBezTo>
                    <a:pt x="29421" y="6739"/>
                    <a:pt x="26820" y="5905"/>
                    <a:pt x="23451" y="5905"/>
                  </a:cubicBezTo>
                  <a:lnTo>
                    <a:pt x="21349" y="5905"/>
                  </a:lnTo>
                  <a:lnTo>
                    <a:pt x="21349" y="1"/>
                  </a:lnTo>
                  <a:lnTo>
                    <a:pt x="17413" y="1"/>
                  </a:lnTo>
                  <a:lnTo>
                    <a:pt x="17413" y="5905"/>
                  </a:lnTo>
                  <a:lnTo>
                    <a:pt x="12509" y="5905"/>
                  </a:lnTo>
                  <a:lnTo>
                    <a:pt x="125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60"/>
            <p:cNvSpPr/>
            <p:nvPr/>
          </p:nvSpPr>
          <p:spPr>
            <a:xfrm>
              <a:off x="4299900" y="1526525"/>
              <a:ext cx="203500" cy="201000"/>
            </a:xfrm>
            <a:custGeom>
              <a:rect b="b" l="l" r="r" t="t"/>
              <a:pathLst>
                <a:path extrusionOk="0" h="8040" w="8140">
                  <a:moveTo>
                    <a:pt x="4070" y="1"/>
                  </a:moveTo>
                  <a:cubicBezTo>
                    <a:pt x="1802" y="1"/>
                    <a:pt x="1" y="1802"/>
                    <a:pt x="1" y="4037"/>
                  </a:cubicBezTo>
                  <a:cubicBezTo>
                    <a:pt x="1" y="6272"/>
                    <a:pt x="1802" y="8040"/>
                    <a:pt x="4070" y="8040"/>
                  </a:cubicBezTo>
                  <a:cubicBezTo>
                    <a:pt x="6305" y="8040"/>
                    <a:pt x="8140" y="6272"/>
                    <a:pt x="8140" y="4037"/>
                  </a:cubicBezTo>
                  <a:cubicBezTo>
                    <a:pt x="8140" y="1802"/>
                    <a:pt x="6305" y="1"/>
                    <a:pt x="40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60"/>
            <p:cNvSpPr/>
            <p:nvPr/>
          </p:nvSpPr>
          <p:spPr>
            <a:xfrm>
              <a:off x="4359125" y="1655800"/>
              <a:ext cx="133175" cy="113675"/>
            </a:xfrm>
            <a:custGeom>
              <a:rect b="b" l="l" r="r" t="t"/>
              <a:pathLst>
                <a:path extrusionOk="0" h="4547" w="5327">
                  <a:moveTo>
                    <a:pt x="3036" y="0"/>
                  </a:moveTo>
                  <a:cubicBezTo>
                    <a:pt x="1001" y="0"/>
                    <a:pt x="0" y="2469"/>
                    <a:pt x="1435" y="3903"/>
                  </a:cubicBezTo>
                  <a:cubicBezTo>
                    <a:pt x="1900" y="4348"/>
                    <a:pt x="2463" y="4547"/>
                    <a:pt x="3014" y="4547"/>
                  </a:cubicBezTo>
                  <a:cubicBezTo>
                    <a:pt x="4199" y="4547"/>
                    <a:pt x="5327" y="3624"/>
                    <a:pt x="5304" y="2235"/>
                  </a:cubicBezTo>
                  <a:cubicBezTo>
                    <a:pt x="5304" y="1001"/>
                    <a:pt x="4303" y="0"/>
                    <a:pt x="30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60"/>
            <p:cNvSpPr/>
            <p:nvPr/>
          </p:nvSpPr>
          <p:spPr>
            <a:xfrm>
              <a:off x="4440000" y="1508200"/>
              <a:ext cx="203500" cy="201000"/>
            </a:xfrm>
            <a:custGeom>
              <a:rect b="b" l="l" r="r" t="t"/>
              <a:pathLst>
                <a:path extrusionOk="0" h="8040" w="8140">
                  <a:moveTo>
                    <a:pt x="4070" y="0"/>
                  </a:moveTo>
                  <a:cubicBezTo>
                    <a:pt x="1835" y="0"/>
                    <a:pt x="1" y="1801"/>
                    <a:pt x="1" y="4036"/>
                  </a:cubicBezTo>
                  <a:cubicBezTo>
                    <a:pt x="1" y="6238"/>
                    <a:pt x="1835" y="8039"/>
                    <a:pt x="4070" y="8039"/>
                  </a:cubicBezTo>
                  <a:cubicBezTo>
                    <a:pt x="6339" y="8039"/>
                    <a:pt x="8140" y="6238"/>
                    <a:pt x="8140" y="4036"/>
                  </a:cubicBezTo>
                  <a:cubicBezTo>
                    <a:pt x="8140" y="1801"/>
                    <a:pt x="6339" y="0"/>
                    <a:pt x="40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60"/>
            <p:cNvSpPr/>
            <p:nvPr/>
          </p:nvSpPr>
          <p:spPr>
            <a:xfrm>
              <a:off x="4556750" y="4296025"/>
              <a:ext cx="107600" cy="195150"/>
            </a:xfrm>
            <a:custGeom>
              <a:rect b="b" l="l" r="r" t="t"/>
              <a:pathLst>
                <a:path extrusionOk="0" h="7806" w="4304">
                  <a:moveTo>
                    <a:pt x="4304" y="0"/>
                  </a:moveTo>
                  <a:lnTo>
                    <a:pt x="968" y="34"/>
                  </a:lnTo>
                  <a:lnTo>
                    <a:pt x="1" y="7806"/>
                  </a:lnTo>
                  <a:lnTo>
                    <a:pt x="3370" y="7772"/>
                  </a:lnTo>
                  <a:lnTo>
                    <a:pt x="4304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60"/>
            <p:cNvSpPr/>
            <p:nvPr/>
          </p:nvSpPr>
          <p:spPr>
            <a:xfrm>
              <a:off x="5006250" y="4263500"/>
              <a:ext cx="135950" cy="223500"/>
            </a:xfrm>
            <a:custGeom>
              <a:rect b="b" l="l" r="r" t="t"/>
              <a:pathLst>
                <a:path extrusionOk="0" h="8940" w="5438">
                  <a:moveTo>
                    <a:pt x="3002" y="0"/>
                  </a:moveTo>
                  <a:lnTo>
                    <a:pt x="0" y="1768"/>
                  </a:lnTo>
                  <a:lnTo>
                    <a:pt x="2402" y="8940"/>
                  </a:lnTo>
                  <a:lnTo>
                    <a:pt x="5438" y="7172"/>
                  </a:lnTo>
                  <a:lnTo>
                    <a:pt x="3002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60"/>
            <p:cNvSpPr/>
            <p:nvPr/>
          </p:nvSpPr>
          <p:spPr>
            <a:xfrm>
              <a:off x="5057125" y="4413225"/>
              <a:ext cx="275050" cy="164000"/>
            </a:xfrm>
            <a:custGeom>
              <a:rect b="b" l="l" r="r" t="t"/>
              <a:pathLst>
                <a:path extrusionOk="0" h="6560" w="11002">
                  <a:moveTo>
                    <a:pt x="10074" y="1"/>
                  </a:moveTo>
                  <a:cubicBezTo>
                    <a:pt x="10041" y="1"/>
                    <a:pt x="10008" y="6"/>
                    <a:pt x="9974" y="16"/>
                  </a:cubicBezTo>
                  <a:cubicBezTo>
                    <a:pt x="8051" y="631"/>
                    <a:pt x="6385" y="931"/>
                    <a:pt x="5217" y="931"/>
                  </a:cubicBezTo>
                  <a:cubicBezTo>
                    <a:pt x="4865" y="931"/>
                    <a:pt x="4558" y="904"/>
                    <a:pt x="4303" y="849"/>
                  </a:cubicBezTo>
                  <a:cubicBezTo>
                    <a:pt x="4253" y="841"/>
                    <a:pt x="4203" y="837"/>
                    <a:pt x="4154" y="837"/>
                  </a:cubicBezTo>
                  <a:cubicBezTo>
                    <a:pt x="4005" y="837"/>
                    <a:pt x="3861" y="875"/>
                    <a:pt x="3736" y="950"/>
                  </a:cubicBezTo>
                  <a:lnTo>
                    <a:pt x="167" y="2951"/>
                  </a:lnTo>
                  <a:cubicBezTo>
                    <a:pt x="67" y="3018"/>
                    <a:pt x="0" y="3151"/>
                    <a:pt x="33" y="3285"/>
                  </a:cubicBezTo>
                  <a:lnTo>
                    <a:pt x="934" y="6220"/>
                  </a:lnTo>
                  <a:cubicBezTo>
                    <a:pt x="1004" y="6431"/>
                    <a:pt x="1190" y="6560"/>
                    <a:pt x="1398" y="6560"/>
                  </a:cubicBezTo>
                  <a:cubicBezTo>
                    <a:pt x="1486" y="6560"/>
                    <a:pt x="1579" y="6536"/>
                    <a:pt x="1668" y="6487"/>
                  </a:cubicBezTo>
                  <a:cubicBezTo>
                    <a:pt x="2769" y="5820"/>
                    <a:pt x="3569" y="5286"/>
                    <a:pt x="5004" y="4452"/>
                  </a:cubicBezTo>
                  <a:cubicBezTo>
                    <a:pt x="5904" y="3952"/>
                    <a:pt x="8640" y="2551"/>
                    <a:pt x="9840" y="1850"/>
                  </a:cubicBezTo>
                  <a:cubicBezTo>
                    <a:pt x="11002" y="1191"/>
                    <a:pt x="10598" y="1"/>
                    <a:pt x="100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60"/>
            <p:cNvSpPr/>
            <p:nvPr/>
          </p:nvSpPr>
          <p:spPr>
            <a:xfrm>
              <a:off x="4526825" y="4481150"/>
              <a:ext cx="326000" cy="96000"/>
            </a:xfrm>
            <a:custGeom>
              <a:rect b="b" l="l" r="r" t="t"/>
              <a:pathLst>
                <a:path extrusionOk="0" h="3840" w="13040">
                  <a:moveTo>
                    <a:pt x="4634" y="0"/>
                  </a:moveTo>
                  <a:lnTo>
                    <a:pt x="964" y="34"/>
                  </a:lnTo>
                  <a:cubicBezTo>
                    <a:pt x="831" y="34"/>
                    <a:pt x="697" y="134"/>
                    <a:pt x="697" y="267"/>
                  </a:cubicBezTo>
                  <a:lnTo>
                    <a:pt x="64" y="3270"/>
                  </a:lnTo>
                  <a:cubicBezTo>
                    <a:pt x="0" y="3554"/>
                    <a:pt x="207" y="3839"/>
                    <a:pt x="514" y="3839"/>
                  </a:cubicBezTo>
                  <a:cubicBezTo>
                    <a:pt x="530" y="3839"/>
                    <a:pt x="547" y="3838"/>
                    <a:pt x="564" y="3837"/>
                  </a:cubicBezTo>
                  <a:cubicBezTo>
                    <a:pt x="1865" y="3803"/>
                    <a:pt x="3766" y="3703"/>
                    <a:pt x="5434" y="3670"/>
                  </a:cubicBezTo>
                  <a:cubicBezTo>
                    <a:pt x="5725" y="3665"/>
                    <a:pt x="6010" y="3663"/>
                    <a:pt x="6293" y="3663"/>
                  </a:cubicBezTo>
                  <a:cubicBezTo>
                    <a:pt x="7395" y="3663"/>
                    <a:pt x="8452" y="3693"/>
                    <a:pt x="9646" y="3693"/>
                  </a:cubicBezTo>
                  <a:cubicBezTo>
                    <a:pt x="10178" y="3693"/>
                    <a:pt x="10736" y="3687"/>
                    <a:pt x="11338" y="3670"/>
                  </a:cubicBezTo>
                  <a:cubicBezTo>
                    <a:pt x="12706" y="3636"/>
                    <a:pt x="13040" y="2269"/>
                    <a:pt x="12473" y="2135"/>
                  </a:cubicBezTo>
                  <a:cubicBezTo>
                    <a:pt x="9837" y="1602"/>
                    <a:pt x="7702" y="1568"/>
                    <a:pt x="5434" y="234"/>
                  </a:cubicBezTo>
                  <a:cubicBezTo>
                    <a:pt x="5167" y="67"/>
                    <a:pt x="4900" y="0"/>
                    <a:pt x="46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60"/>
            <p:cNvSpPr/>
            <p:nvPr/>
          </p:nvSpPr>
          <p:spPr>
            <a:xfrm>
              <a:off x="4653500" y="1946000"/>
              <a:ext cx="474525" cy="411275"/>
            </a:xfrm>
            <a:custGeom>
              <a:rect b="b" l="l" r="r" t="t"/>
              <a:pathLst>
                <a:path extrusionOk="0" h="16451" w="18981">
                  <a:moveTo>
                    <a:pt x="11050" y="12033"/>
                  </a:moveTo>
                  <a:cubicBezTo>
                    <a:pt x="11052" y="12033"/>
                    <a:pt x="11053" y="12033"/>
                    <a:pt x="11054" y="12033"/>
                  </a:cubicBezTo>
                  <a:lnTo>
                    <a:pt x="11054" y="12033"/>
                  </a:lnTo>
                  <a:cubicBezTo>
                    <a:pt x="10993" y="12059"/>
                    <a:pt x="10917" y="12084"/>
                    <a:pt x="10841" y="12109"/>
                  </a:cubicBezTo>
                  <a:cubicBezTo>
                    <a:pt x="10841" y="12082"/>
                    <a:pt x="10929" y="12033"/>
                    <a:pt x="11050" y="12033"/>
                  </a:cubicBezTo>
                  <a:close/>
                  <a:moveTo>
                    <a:pt x="4670" y="1"/>
                  </a:moveTo>
                  <a:lnTo>
                    <a:pt x="0" y="2002"/>
                  </a:lnTo>
                  <a:cubicBezTo>
                    <a:pt x="501" y="3170"/>
                    <a:pt x="1034" y="4237"/>
                    <a:pt x="1568" y="5338"/>
                  </a:cubicBezTo>
                  <a:cubicBezTo>
                    <a:pt x="2135" y="6405"/>
                    <a:pt x="2702" y="7473"/>
                    <a:pt x="3336" y="8507"/>
                  </a:cubicBezTo>
                  <a:cubicBezTo>
                    <a:pt x="3970" y="9574"/>
                    <a:pt x="4604" y="10608"/>
                    <a:pt x="5337" y="11609"/>
                  </a:cubicBezTo>
                  <a:cubicBezTo>
                    <a:pt x="6038" y="12643"/>
                    <a:pt x="6805" y="13644"/>
                    <a:pt x="7606" y="14611"/>
                  </a:cubicBezTo>
                  <a:lnTo>
                    <a:pt x="7939" y="14978"/>
                  </a:lnTo>
                  <a:cubicBezTo>
                    <a:pt x="8106" y="15178"/>
                    <a:pt x="8306" y="15345"/>
                    <a:pt x="8506" y="15545"/>
                  </a:cubicBezTo>
                  <a:cubicBezTo>
                    <a:pt x="9040" y="15979"/>
                    <a:pt x="9707" y="16312"/>
                    <a:pt x="10408" y="16412"/>
                  </a:cubicBezTo>
                  <a:cubicBezTo>
                    <a:pt x="10578" y="16438"/>
                    <a:pt x="10751" y="16450"/>
                    <a:pt x="10924" y="16450"/>
                  </a:cubicBezTo>
                  <a:cubicBezTo>
                    <a:pt x="11431" y="16450"/>
                    <a:pt x="11946" y="16344"/>
                    <a:pt x="12442" y="16145"/>
                  </a:cubicBezTo>
                  <a:cubicBezTo>
                    <a:pt x="12876" y="15945"/>
                    <a:pt x="13310" y="15678"/>
                    <a:pt x="13710" y="15378"/>
                  </a:cubicBezTo>
                  <a:cubicBezTo>
                    <a:pt x="14277" y="14878"/>
                    <a:pt x="14777" y="14311"/>
                    <a:pt x="15244" y="13710"/>
                  </a:cubicBezTo>
                  <a:cubicBezTo>
                    <a:pt x="15611" y="13177"/>
                    <a:pt x="15945" y="12610"/>
                    <a:pt x="16279" y="12043"/>
                  </a:cubicBezTo>
                  <a:cubicBezTo>
                    <a:pt x="17446" y="9841"/>
                    <a:pt x="18347" y="7539"/>
                    <a:pt x="18980" y="5138"/>
                  </a:cubicBezTo>
                  <a:lnTo>
                    <a:pt x="16612" y="4237"/>
                  </a:lnTo>
                  <a:cubicBezTo>
                    <a:pt x="16078" y="5204"/>
                    <a:pt x="15511" y="6205"/>
                    <a:pt x="14878" y="7172"/>
                  </a:cubicBezTo>
                  <a:cubicBezTo>
                    <a:pt x="14277" y="8140"/>
                    <a:pt x="13677" y="9107"/>
                    <a:pt x="13010" y="9974"/>
                  </a:cubicBezTo>
                  <a:cubicBezTo>
                    <a:pt x="12709" y="10375"/>
                    <a:pt x="12376" y="10775"/>
                    <a:pt x="12042" y="11175"/>
                  </a:cubicBezTo>
                  <a:cubicBezTo>
                    <a:pt x="11824" y="11420"/>
                    <a:pt x="11562" y="11643"/>
                    <a:pt x="11292" y="11862"/>
                  </a:cubicBezTo>
                  <a:lnTo>
                    <a:pt x="11292" y="11862"/>
                  </a:lnTo>
                  <a:lnTo>
                    <a:pt x="11208" y="11742"/>
                  </a:lnTo>
                  <a:cubicBezTo>
                    <a:pt x="9941" y="9941"/>
                    <a:pt x="8773" y="8040"/>
                    <a:pt x="7706" y="6072"/>
                  </a:cubicBezTo>
                  <a:cubicBezTo>
                    <a:pt x="7172" y="5071"/>
                    <a:pt x="6638" y="4070"/>
                    <a:pt x="6138" y="3036"/>
                  </a:cubicBezTo>
                  <a:cubicBezTo>
                    <a:pt x="5638" y="2035"/>
                    <a:pt x="5137" y="1001"/>
                    <a:pt x="4670" y="1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60"/>
            <p:cNvSpPr/>
            <p:nvPr/>
          </p:nvSpPr>
          <p:spPr>
            <a:xfrm>
              <a:off x="4596775" y="1880275"/>
              <a:ext cx="319425" cy="350950"/>
            </a:xfrm>
            <a:custGeom>
              <a:rect b="b" l="l" r="r" t="t"/>
              <a:pathLst>
                <a:path extrusionOk="0" h="14038" w="12777">
                  <a:moveTo>
                    <a:pt x="4137" y="0"/>
                  </a:moveTo>
                  <a:cubicBezTo>
                    <a:pt x="2683" y="0"/>
                    <a:pt x="1433" y="895"/>
                    <a:pt x="935" y="2630"/>
                  </a:cubicBezTo>
                  <a:cubicBezTo>
                    <a:pt x="1" y="5698"/>
                    <a:pt x="6372" y="14038"/>
                    <a:pt x="6372" y="14038"/>
                  </a:cubicBezTo>
                  <a:lnTo>
                    <a:pt x="12777" y="9935"/>
                  </a:lnTo>
                  <a:cubicBezTo>
                    <a:pt x="11576" y="7266"/>
                    <a:pt x="10075" y="4764"/>
                    <a:pt x="8340" y="2429"/>
                  </a:cubicBezTo>
                  <a:cubicBezTo>
                    <a:pt x="7062" y="795"/>
                    <a:pt x="5508" y="0"/>
                    <a:pt x="4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60"/>
            <p:cNvSpPr/>
            <p:nvPr/>
          </p:nvSpPr>
          <p:spPr>
            <a:xfrm>
              <a:off x="4653500" y="2034425"/>
              <a:ext cx="170150" cy="196800"/>
            </a:xfrm>
            <a:custGeom>
              <a:rect b="b" l="l" r="r" t="t"/>
              <a:pathLst>
                <a:path extrusionOk="0" h="7872" w="6806">
                  <a:moveTo>
                    <a:pt x="2203" y="0"/>
                  </a:moveTo>
                  <a:cubicBezTo>
                    <a:pt x="1547" y="0"/>
                    <a:pt x="737" y="673"/>
                    <a:pt x="0" y="1467"/>
                  </a:cubicBezTo>
                  <a:cubicBezTo>
                    <a:pt x="1201" y="3702"/>
                    <a:pt x="2535" y="5837"/>
                    <a:pt x="4070" y="7872"/>
                  </a:cubicBezTo>
                  <a:lnTo>
                    <a:pt x="6805" y="6137"/>
                  </a:lnTo>
                  <a:cubicBezTo>
                    <a:pt x="5804" y="3802"/>
                    <a:pt x="3870" y="600"/>
                    <a:pt x="2535" y="66"/>
                  </a:cubicBezTo>
                  <a:cubicBezTo>
                    <a:pt x="2430" y="21"/>
                    <a:pt x="2319" y="0"/>
                    <a:pt x="2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60"/>
            <p:cNvSpPr/>
            <p:nvPr/>
          </p:nvSpPr>
          <p:spPr>
            <a:xfrm>
              <a:off x="5048775" y="1989375"/>
              <a:ext cx="120950" cy="104250"/>
            </a:xfrm>
            <a:custGeom>
              <a:rect b="b" l="l" r="r" t="t"/>
              <a:pathLst>
                <a:path extrusionOk="0" h="4170" w="4838">
                  <a:moveTo>
                    <a:pt x="3837" y="0"/>
                  </a:moveTo>
                  <a:lnTo>
                    <a:pt x="1" y="34"/>
                  </a:lnTo>
                  <a:lnTo>
                    <a:pt x="834" y="3803"/>
                  </a:lnTo>
                  <a:lnTo>
                    <a:pt x="2803" y="4170"/>
                  </a:lnTo>
                  <a:cubicBezTo>
                    <a:pt x="4837" y="2836"/>
                    <a:pt x="3837" y="0"/>
                    <a:pt x="3837" y="0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60"/>
            <p:cNvSpPr/>
            <p:nvPr/>
          </p:nvSpPr>
          <p:spPr>
            <a:xfrm>
              <a:off x="5049600" y="1905220"/>
              <a:ext cx="95100" cy="88425"/>
            </a:xfrm>
            <a:custGeom>
              <a:rect b="b" l="l" r="r" t="t"/>
              <a:pathLst>
                <a:path extrusionOk="0" h="3537" w="3804">
                  <a:moveTo>
                    <a:pt x="435" y="1"/>
                  </a:moveTo>
                  <a:lnTo>
                    <a:pt x="1" y="3537"/>
                  </a:lnTo>
                  <a:lnTo>
                    <a:pt x="3804" y="3503"/>
                  </a:lnTo>
                  <a:lnTo>
                    <a:pt x="3470" y="1068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60"/>
            <p:cNvSpPr/>
            <p:nvPr/>
          </p:nvSpPr>
          <p:spPr>
            <a:xfrm>
              <a:off x="4568425" y="4296025"/>
              <a:ext cx="95925" cy="101750"/>
            </a:xfrm>
            <a:custGeom>
              <a:rect b="b" l="l" r="r" t="t"/>
              <a:pathLst>
                <a:path extrusionOk="0" h="4070" w="3837">
                  <a:moveTo>
                    <a:pt x="3837" y="0"/>
                  </a:moveTo>
                  <a:lnTo>
                    <a:pt x="501" y="67"/>
                  </a:lnTo>
                  <a:lnTo>
                    <a:pt x="1" y="4070"/>
                  </a:lnTo>
                  <a:lnTo>
                    <a:pt x="3370" y="4003"/>
                  </a:lnTo>
                  <a:lnTo>
                    <a:pt x="3837" y="0"/>
                  </a:lnTo>
                  <a:close/>
                </a:path>
              </a:pathLst>
            </a:custGeom>
            <a:solidFill>
              <a:srgbClr val="FF56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60"/>
            <p:cNvSpPr/>
            <p:nvPr/>
          </p:nvSpPr>
          <p:spPr>
            <a:xfrm>
              <a:off x="5006250" y="4263500"/>
              <a:ext cx="106775" cy="136775"/>
            </a:xfrm>
            <a:custGeom>
              <a:rect b="b" l="l" r="r" t="t"/>
              <a:pathLst>
                <a:path extrusionOk="0" h="5471" w="4271">
                  <a:moveTo>
                    <a:pt x="3002" y="0"/>
                  </a:moveTo>
                  <a:lnTo>
                    <a:pt x="0" y="1768"/>
                  </a:lnTo>
                  <a:lnTo>
                    <a:pt x="1235" y="5471"/>
                  </a:lnTo>
                  <a:lnTo>
                    <a:pt x="4270" y="3703"/>
                  </a:lnTo>
                  <a:lnTo>
                    <a:pt x="3002" y="0"/>
                  </a:lnTo>
                  <a:close/>
                </a:path>
              </a:pathLst>
            </a:custGeom>
            <a:solidFill>
              <a:srgbClr val="FF56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60"/>
            <p:cNvSpPr/>
            <p:nvPr/>
          </p:nvSpPr>
          <p:spPr>
            <a:xfrm>
              <a:off x="4246525" y="1867600"/>
              <a:ext cx="568775" cy="767250"/>
            </a:xfrm>
            <a:custGeom>
              <a:rect b="b" l="l" r="r" t="t"/>
              <a:pathLst>
                <a:path extrusionOk="0" h="30690" w="22751">
                  <a:moveTo>
                    <a:pt x="13511" y="1"/>
                  </a:moveTo>
                  <a:cubicBezTo>
                    <a:pt x="10975" y="34"/>
                    <a:pt x="8440" y="234"/>
                    <a:pt x="5905" y="568"/>
                  </a:cubicBezTo>
                  <a:cubicBezTo>
                    <a:pt x="5438" y="601"/>
                    <a:pt x="4938" y="701"/>
                    <a:pt x="4471" y="768"/>
                  </a:cubicBezTo>
                  <a:cubicBezTo>
                    <a:pt x="4004" y="835"/>
                    <a:pt x="3637" y="935"/>
                    <a:pt x="3237" y="1002"/>
                  </a:cubicBezTo>
                  <a:cubicBezTo>
                    <a:pt x="1402" y="1369"/>
                    <a:pt x="1" y="1769"/>
                    <a:pt x="1" y="1769"/>
                  </a:cubicBezTo>
                  <a:cubicBezTo>
                    <a:pt x="3604" y="14478"/>
                    <a:pt x="2870" y="27954"/>
                    <a:pt x="3203" y="30690"/>
                  </a:cubicBezTo>
                  <a:cubicBezTo>
                    <a:pt x="5805" y="30523"/>
                    <a:pt x="15679" y="29789"/>
                    <a:pt x="21049" y="29389"/>
                  </a:cubicBezTo>
                  <a:cubicBezTo>
                    <a:pt x="22751" y="10242"/>
                    <a:pt x="18714" y="535"/>
                    <a:pt x="18714" y="535"/>
                  </a:cubicBezTo>
                  <a:cubicBezTo>
                    <a:pt x="18714" y="535"/>
                    <a:pt x="17547" y="301"/>
                    <a:pt x="15979" y="168"/>
                  </a:cubicBezTo>
                  <a:cubicBezTo>
                    <a:pt x="15512" y="101"/>
                    <a:pt x="14978" y="68"/>
                    <a:pt x="14411" y="34"/>
                  </a:cubicBezTo>
                  <a:cubicBezTo>
                    <a:pt x="14111" y="34"/>
                    <a:pt x="13811" y="1"/>
                    <a:pt x="13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60"/>
            <p:cNvSpPr/>
            <p:nvPr/>
          </p:nvSpPr>
          <p:spPr>
            <a:xfrm>
              <a:off x="4404150" y="2076925"/>
              <a:ext cx="159300" cy="158475"/>
            </a:xfrm>
            <a:custGeom>
              <a:rect b="b" l="l" r="r" t="t"/>
              <a:pathLst>
                <a:path extrusionOk="0" h="6339" w="6372">
                  <a:moveTo>
                    <a:pt x="5871" y="1"/>
                  </a:moveTo>
                  <a:lnTo>
                    <a:pt x="0" y="234"/>
                  </a:lnTo>
                  <a:lnTo>
                    <a:pt x="501" y="5171"/>
                  </a:lnTo>
                  <a:lnTo>
                    <a:pt x="3570" y="6339"/>
                  </a:lnTo>
                  <a:lnTo>
                    <a:pt x="6372" y="4938"/>
                  </a:lnTo>
                  <a:lnTo>
                    <a:pt x="58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60"/>
            <p:cNvSpPr/>
            <p:nvPr/>
          </p:nvSpPr>
          <p:spPr>
            <a:xfrm>
              <a:off x="4289900" y="2047750"/>
              <a:ext cx="60075" cy="206000"/>
            </a:xfrm>
            <a:custGeom>
              <a:rect b="b" l="l" r="r" t="t"/>
              <a:pathLst>
                <a:path extrusionOk="0" h="8240" w="2403">
                  <a:moveTo>
                    <a:pt x="2069" y="0"/>
                  </a:moveTo>
                  <a:lnTo>
                    <a:pt x="1" y="2635"/>
                  </a:lnTo>
                  <a:cubicBezTo>
                    <a:pt x="334" y="4570"/>
                    <a:pt x="568" y="6438"/>
                    <a:pt x="734" y="8239"/>
                  </a:cubicBezTo>
                  <a:cubicBezTo>
                    <a:pt x="2035" y="6838"/>
                    <a:pt x="2402" y="1234"/>
                    <a:pt x="2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60"/>
            <p:cNvSpPr/>
            <p:nvPr/>
          </p:nvSpPr>
          <p:spPr>
            <a:xfrm>
              <a:off x="4394150" y="1666625"/>
              <a:ext cx="227675" cy="277125"/>
            </a:xfrm>
            <a:custGeom>
              <a:rect b="b" l="l" r="r" t="t"/>
              <a:pathLst>
                <a:path extrusionOk="0" h="11085" w="9107">
                  <a:moveTo>
                    <a:pt x="134" y="1"/>
                  </a:moveTo>
                  <a:lnTo>
                    <a:pt x="134" y="1"/>
                  </a:lnTo>
                  <a:cubicBezTo>
                    <a:pt x="767" y="2403"/>
                    <a:pt x="1601" y="6839"/>
                    <a:pt x="0" y="8574"/>
                  </a:cubicBezTo>
                  <a:cubicBezTo>
                    <a:pt x="1371" y="9753"/>
                    <a:pt x="3106" y="11084"/>
                    <a:pt x="5819" y="11084"/>
                  </a:cubicBezTo>
                  <a:cubicBezTo>
                    <a:pt x="5945" y="11084"/>
                    <a:pt x="6074" y="11081"/>
                    <a:pt x="6205" y="11076"/>
                  </a:cubicBezTo>
                  <a:cubicBezTo>
                    <a:pt x="9107" y="10975"/>
                    <a:pt x="8440" y="9007"/>
                    <a:pt x="7606" y="8040"/>
                  </a:cubicBezTo>
                  <a:cubicBezTo>
                    <a:pt x="4837" y="7573"/>
                    <a:pt x="4737" y="5538"/>
                    <a:pt x="5104" y="3603"/>
                  </a:cubicBezTo>
                  <a:lnTo>
                    <a:pt x="134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60"/>
            <p:cNvSpPr/>
            <p:nvPr/>
          </p:nvSpPr>
          <p:spPr>
            <a:xfrm>
              <a:off x="4329925" y="1867600"/>
              <a:ext cx="235200" cy="138475"/>
            </a:xfrm>
            <a:custGeom>
              <a:rect b="b" l="l" r="r" t="t"/>
              <a:pathLst>
                <a:path extrusionOk="0" h="5539" w="9408">
                  <a:moveTo>
                    <a:pt x="2569" y="1"/>
                  </a:moveTo>
                  <a:cubicBezTo>
                    <a:pt x="2569" y="1"/>
                    <a:pt x="668" y="368"/>
                    <a:pt x="268" y="701"/>
                  </a:cubicBezTo>
                  <a:cubicBezTo>
                    <a:pt x="1" y="4204"/>
                    <a:pt x="7940" y="5538"/>
                    <a:pt x="7940" y="5538"/>
                  </a:cubicBezTo>
                  <a:cubicBezTo>
                    <a:pt x="7940" y="5538"/>
                    <a:pt x="8407" y="3737"/>
                    <a:pt x="9407" y="3003"/>
                  </a:cubicBezTo>
                  <a:cubicBezTo>
                    <a:pt x="3336" y="1802"/>
                    <a:pt x="2569" y="1"/>
                    <a:pt x="25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60"/>
            <p:cNvSpPr/>
            <p:nvPr/>
          </p:nvSpPr>
          <p:spPr>
            <a:xfrm>
              <a:off x="4565100" y="1862275"/>
              <a:ext cx="131775" cy="127125"/>
            </a:xfrm>
            <a:custGeom>
              <a:rect b="b" l="l" r="r" t="t"/>
              <a:pathLst>
                <a:path extrusionOk="0" h="5085" w="5271">
                  <a:moveTo>
                    <a:pt x="1117" y="1"/>
                  </a:moveTo>
                  <a:cubicBezTo>
                    <a:pt x="956" y="1"/>
                    <a:pt x="795" y="5"/>
                    <a:pt x="634" y="14"/>
                  </a:cubicBezTo>
                  <a:cubicBezTo>
                    <a:pt x="1068" y="1081"/>
                    <a:pt x="834" y="2349"/>
                    <a:pt x="0" y="3216"/>
                  </a:cubicBezTo>
                  <a:cubicBezTo>
                    <a:pt x="968" y="3650"/>
                    <a:pt x="1868" y="4284"/>
                    <a:pt x="2602" y="5084"/>
                  </a:cubicBezTo>
                  <a:cubicBezTo>
                    <a:pt x="5271" y="2282"/>
                    <a:pt x="2435" y="81"/>
                    <a:pt x="2435" y="81"/>
                  </a:cubicBezTo>
                  <a:cubicBezTo>
                    <a:pt x="1996" y="32"/>
                    <a:pt x="1556" y="1"/>
                    <a:pt x="1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60"/>
            <p:cNvSpPr/>
            <p:nvPr/>
          </p:nvSpPr>
          <p:spPr>
            <a:xfrm>
              <a:off x="4570925" y="1987700"/>
              <a:ext cx="20875" cy="33450"/>
            </a:xfrm>
            <a:custGeom>
              <a:rect b="b" l="l" r="r" t="t"/>
              <a:pathLst>
                <a:path extrusionOk="0" h="1338" w="835">
                  <a:moveTo>
                    <a:pt x="334" y="0"/>
                  </a:moveTo>
                  <a:cubicBezTo>
                    <a:pt x="134" y="34"/>
                    <a:pt x="1" y="367"/>
                    <a:pt x="68" y="734"/>
                  </a:cubicBezTo>
                  <a:cubicBezTo>
                    <a:pt x="99" y="1080"/>
                    <a:pt x="279" y="1338"/>
                    <a:pt x="467" y="1338"/>
                  </a:cubicBezTo>
                  <a:cubicBezTo>
                    <a:pt x="479" y="1338"/>
                    <a:pt x="490" y="1337"/>
                    <a:pt x="501" y="1335"/>
                  </a:cubicBezTo>
                  <a:cubicBezTo>
                    <a:pt x="701" y="1301"/>
                    <a:pt x="835" y="1001"/>
                    <a:pt x="768" y="634"/>
                  </a:cubicBezTo>
                  <a:cubicBezTo>
                    <a:pt x="735" y="267"/>
                    <a:pt x="5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60"/>
            <p:cNvSpPr/>
            <p:nvPr/>
          </p:nvSpPr>
          <p:spPr>
            <a:xfrm>
              <a:off x="4445850" y="1703325"/>
              <a:ext cx="75075" cy="88425"/>
            </a:xfrm>
            <a:custGeom>
              <a:rect b="b" l="l" r="r" t="t"/>
              <a:pathLst>
                <a:path extrusionOk="0" h="3537" w="3003">
                  <a:moveTo>
                    <a:pt x="67" y="1"/>
                  </a:moveTo>
                  <a:cubicBezTo>
                    <a:pt x="0" y="468"/>
                    <a:pt x="0" y="901"/>
                    <a:pt x="100" y="1335"/>
                  </a:cubicBezTo>
                  <a:cubicBezTo>
                    <a:pt x="301" y="2402"/>
                    <a:pt x="1802" y="3436"/>
                    <a:pt x="2869" y="3536"/>
                  </a:cubicBezTo>
                  <a:cubicBezTo>
                    <a:pt x="2869" y="3069"/>
                    <a:pt x="2902" y="2602"/>
                    <a:pt x="3002" y="2169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rgbClr val="FF56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60"/>
            <p:cNvSpPr/>
            <p:nvPr/>
          </p:nvSpPr>
          <p:spPr>
            <a:xfrm>
              <a:off x="4365800" y="1363075"/>
              <a:ext cx="231850" cy="228525"/>
            </a:xfrm>
            <a:custGeom>
              <a:rect b="b" l="l" r="r" t="t"/>
              <a:pathLst>
                <a:path extrusionOk="0" h="9141" w="9274">
                  <a:moveTo>
                    <a:pt x="4637" y="1"/>
                  </a:moveTo>
                  <a:cubicBezTo>
                    <a:pt x="2068" y="1"/>
                    <a:pt x="0" y="2036"/>
                    <a:pt x="0" y="4571"/>
                  </a:cubicBezTo>
                  <a:cubicBezTo>
                    <a:pt x="0" y="7073"/>
                    <a:pt x="2068" y="9141"/>
                    <a:pt x="4637" y="9141"/>
                  </a:cubicBezTo>
                  <a:cubicBezTo>
                    <a:pt x="7205" y="9141"/>
                    <a:pt x="9273" y="7073"/>
                    <a:pt x="9273" y="4571"/>
                  </a:cubicBezTo>
                  <a:cubicBezTo>
                    <a:pt x="9273" y="2036"/>
                    <a:pt x="7205" y="1"/>
                    <a:pt x="46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60"/>
            <p:cNvSpPr/>
            <p:nvPr/>
          </p:nvSpPr>
          <p:spPr>
            <a:xfrm>
              <a:off x="4507800" y="1347900"/>
              <a:ext cx="92350" cy="143975"/>
            </a:xfrm>
            <a:custGeom>
              <a:rect b="b" l="l" r="r" t="t"/>
              <a:pathLst>
                <a:path extrusionOk="0" h="5759" w="3694">
                  <a:moveTo>
                    <a:pt x="65" y="1"/>
                  </a:moveTo>
                  <a:cubicBezTo>
                    <a:pt x="17" y="1"/>
                    <a:pt x="0" y="79"/>
                    <a:pt x="57" y="108"/>
                  </a:cubicBezTo>
                  <a:cubicBezTo>
                    <a:pt x="1225" y="441"/>
                    <a:pt x="2226" y="1208"/>
                    <a:pt x="2826" y="2242"/>
                  </a:cubicBezTo>
                  <a:cubicBezTo>
                    <a:pt x="3427" y="3276"/>
                    <a:pt x="3593" y="4544"/>
                    <a:pt x="3260" y="5678"/>
                  </a:cubicBezTo>
                  <a:cubicBezTo>
                    <a:pt x="3260" y="5712"/>
                    <a:pt x="3260" y="5745"/>
                    <a:pt x="3293" y="5745"/>
                  </a:cubicBezTo>
                  <a:cubicBezTo>
                    <a:pt x="3303" y="5755"/>
                    <a:pt x="3313" y="5759"/>
                    <a:pt x="3322" y="5759"/>
                  </a:cubicBezTo>
                  <a:cubicBezTo>
                    <a:pt x="3343" y="5759"/>
                    <a:pt x="3360" y="5735"/>
                    <a:pt x="3360" y="5712"/>
                  </a:cubicBezTo>
                  <a:cubicBezTo>
                    <a:pt x="3693" y="4544"/>
                    <a:pt x="3527" y="3276"/>
                    <a:pt x="2926" y="2209"/>
                  </a:cubicBezTo>
                  <a:cubicBezTo>
                    <a:pt x="2292" y="1108"/>
                    <a:pt x="1258" y="341"/>
                    <a:pt x="91" y="7"/>
                  </a:cubicBezTo>
                  <a:cubicBezTo>
                    <a:pt x="82" y="3"/>
                    <a:pt x="73" y="1"/>
                    <a:pt x="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60"/>
            <p:cNvSpPr/>
            <p:nvPr/>
          </p:nvSpPr>
          <p:spPr>
            <a:xfrm>
              <a:off x="4489200" y="1442300"/>
              <a:ext cx="176000" cy="172650"/>
            </a:xfrm>
            <a:custGeom>
              <a:rect b="b" l="l" r="r" t="t"/>
              <a:pathLst>
                <a:path extrusionOk="0" h="6906" w="7040">
                  <a:moveTo>
                    <a:pt x="3537" y="1"/>
                  </a:moveTo>
                  <a:cubicBezTo>
                    <a:pt x="1569" y="1"/>
                    <a:pt x="1" y="1535"/>
                    <a:pt x="1" y="3470"/>
                  </a:cubicBezTo>
                  <a:cubicBezTo>
                    <a:pt x="1" y="5371"/>
                    <a:pt x="1569" y="6906"/>
                    <a:pt x="3537" y="6906"/>
                  </a:cubicBezTo>
                  <a:cubicBezTo>
                    <a:pt x="5471" y="6906"/>
                    <a:pt x="7039" y="5371"/>
                    <a:pt x="7039" y="3470"/>
                  </a:cubicBezTo>
                  <a:cubicBezTo>
                    <a:pt x="7039" y="1535"/>
                    <a:pt x="5471" y="1"/>
                    <a:pt x="35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60"/>
            <p:cNvSpPr/>
            <p:nvPr/>
          </p:nvSpPr>
          <p:spPr>
            <a:xfrm>
              <a:off x="4274050" y="1431475"/>
              <a:ext cx="204350" cy="201000"/>
            </a:xfrm>
            <a:custGeom>
              <a:rect b="b" l="l" r="r" t="t"/>
              <a:pathLst>
                <a:path extrusionOk="0" h="8040" w="8174">
                  <a:moveTo>
                    <a:pt x="4070" y="0"/>
                  </a:moveTo>
                  <a:cubicBezTo>
                    <a:pt x="1835" y="0"/>
                    <a:pt x="1" y="1801"/>
                    <a:pt x="1" y="4036"/>
                  </a:cubicBezTo>
                  <a:cubicBezTo>
                    <a:pt x="1" y="6238"/>
                    <a:pt x="1835" y="8039"/>
                    <a:pt x="4070" y="8039"/>
                  </a:cubicBezTo>
                  <a:cubicBezTo>
                    <a:pt x="6339" y="8039"/>
                    <a:pt x="8173" y="6238"/>
                    <a:pt x="8173" y="4036"/>
                  </a:cubicBezTo>
                  <a:cubicBezTo>
                    <a:pt x="8173" y="1801"/>
                    <a:pt x="6339" y="0"/>
                    <a:pt x="40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60"/>
            <p:cNvSpPr/>
            <p:nvPr/>
          </p:nvSpPr>
          <p:spPr>
            <a:xfrm>
              <a:off x="4372650" y="1445000"/>
              <a:ext cx="261700" cy="327650"/>
            </a:xfrm>
            <a:custGeom>
              <a:rect b="b" l="l" r="r" t="t"/>
              <a:pathLst>
                <a:path extrusionOk="0" h="13106" w="10468">
                  <a:moveTo>
                    <a:pt x="4883" y="1"/>
                  </a:moveTo>
                  <a:cubicBezTo>
                    <a:pt x="2234" y="1"/>
                    <a:pt x="1" y="2357"/>
                    <a:pt x="427" y="5197"/>
                  </a:cubicBezTo>
                  <a:cubicBezTo>
                    <a:pt x="860" y="8499"/>
                    <a:pt x="960" y="10467"/>
                    <a:pt x="2762" y="12035"/>
                  </a:cubicBezTo>
                  <a:cubicBezTo>
                    <a:pt x="3607" y="12776"/>
                    <a:pt x="4576" y="13105"/>
                    <a:pt x="5525" y="13105"/>
                  </a:cubicBezTo>
                  <a:cubicBezTo>
                    <a:pt x="7611" y="13105"/>
                    <a:pt x="9600" y="11515"/>
                    <a:pt x="9967" y="9199"/>
                  </a:cubicBezTo>
                  <a:cubicBezTo>
                    <a:pt x="10467" y="6197"/>
                    <a:pt x="9633" y="1327"/>
                    <a:pt x="6297" y="226"/>
                  </a:cubicBezTo>
                  <a:cubicBezTo>
                    <a:pt x="5821" y="73"/>
                    <a:pt x="5346" y="1"/>
                    <a:pt x="4883" y="1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60"/>
            <p:cNvSpPr/>
            <p:nvPr/>
          </p:nvSpPr>
          <p:spPr>
            <a:xfrm>
              <a:off x="4334100" y="1395025"/>
              <a:ext cx="252400" cy="179825"/>
            </a:xfrm>
            <a:custGeom>
              <a:rect b="b" l="l" r="r" t="t"/>
              <a:pathLst>
                <a:path extrusionOk="0" h="7193" w="10096">
                  <a:moveTo>
                    <a:pt x="5729" y="1"/>
                  </a:moveTo>
                  <a:cubicBezTo>
                    <a:pt x="4112" y="1"/>
                    <a:pt x="2521" y="948"/>
                    <a:pt x="1768" y="1658"/>
                  </a:cubicBezTo>
                  <a:cubicBezTo>
                    <a:pt x="267" y="3026"/>
                    <a:pt x="0" y="4427"/>
                    <a:pt x="101" y="5561"/>
                  </a:cubicBezTo>
                  <a:cubicBezTo>
                    <a:pt x="185" y="6729"/>
                    <a:pt x="895" y="7192"/>
                    <a:pt x="1876" y="7192"/>
                  </a:cubicBezTo>
                  <a:cubicBezTo>
                    <a:pt x="4791" y="7192"/>
                    <a:pt x="10095" y="3105"/>
                    <a:pt x="8473" y="1258"/>
                  </a:cubicBezTo>
                  <a:cubicBezTo>
                    <a:pt x="7664" y="337"/>
                    <a:pt x="6692" y="1"/>
                    <a:pt x="57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60"/>
            <p:cNvSpPr/>
            <p:nvPr/>
          </p:nvSpPr>
          <p:spPr>
            <a:xfrm>
              <a:off x="4480025" y="1429675"/>
              <a:ext cx="170400" cy="63275"/>
            </a:xfrm>
            <a:custGeom>
              <a:rect b="b" l="l" r="r" t="t"/>
              <a:pathLst>
                <a:path extrusionOk="0" h="2531" w="6816">
                  <a:moveTo>
                    <a:pt x="2693" y="0"/>
                  </a:moveTo>
                  <a:cubicBezTo>
                    <a:pt x="2524" y="0"/>
                    <a:pt x="2359" y="23"/>
                    <a:pt x="2203" y="72"/>
                  </a:cubicBezTo>
                  <a:cubicBezTo>
                    <a:pt x="1" y="739"/>
                    <a:pt x="1535" y="2174"/>
                    <a:pt x="4437" y="2507"/>
                  </a:cubicBezTo>
                  <a:cubicBezTo>
                    <a:pt x="4573" y="2523"/>
                    <a:pt x="4696" y="2531"/>
                    <a:pt x="4805" y="2531"/>
                  </a:cubicBezTo>
                  <a:cubicBezTo>
                    <a:pt x="6816" y="2531"/>
                    <a:pt x="4491" y="0"/>
                    <a:pt x="26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60"/>
            <p:cNvSpPr/>
            <p:nvPr/>
          </p:nvSpPr>
          <p:spPr>
            <a:xfrm>
              <a:off x="4337425" y="1611425"/>
              <a:ext cx="103625" cy="89725"/>
            </a:xfrm>
            <a:custGeom>
              <a:rect b="b" l="l" r="r" t="t"/>
              <a:pathLst>
                <a:path extrusionOk="0" h="3589" w="4145">
                  <a:moveTo>
                    <a:pt x="1623" y="0"/>
                  </a:moveTo>
                  <a:cubicBezTo>
                    <a:pt x="1517" y="0"/>
                    <a:pt x="1409" y="13"/>
                    <a:pt x="1302" y="41"/>
                  </a:cubicBezTo>
                  <a:cubicBezTo>
                    <a:pt x="234" y="308"/>
                    <a:pt x="1" y="1475"/>
                    <a:pt x="601" y="2309"/>
                  </a:cubicBezTo>
                  <a:cubicBezTo>
                    <a:pt x="1102" y="2976"/>
                    <a:pt x="1836" y="3443"/>
                    <a:pt x="2669" y="3577"/>
                  </a:cubicBezTo>
                  <a:cubicBezTo>
                    <a:pt x="2736" y="3585"/>
                    <a:pt x="2801" y="3589"/>
                    <a:pt x="2862" y="3589"/>
                  </a:cubicBezTo>
                  <a:cubicBezTo>
                    <a:pt x="3816" y="3589"/>
                    <a:pt x="4144" y="2651"/>
                    <a:pt x="3737" y="1742"/>
                  </a:cubicBezTo>
                  <a:cubicBezTo>
                    <a:pt x="3408" y="965"/>
                    <a:pt x="2544" y="0"/>
                    <a:pt x="1623" y="0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60"/>
            <p:cNvSpPr/>
            <p:nvPr/>
          </p:nvSpPr>
          <p:spPr>
            <a:xfrm>
              <a:off x="4480025" y="2602300"/>
              <a:ext cx="388650" cy="1776300"/>
            </a:xfrm>
            <a:custGeom>
              <a:rect b="b" l="l" r="r" t="t"/>
              <a:pathLst>
                <a:path extrusionOk="0" h="71052" w="15546">
                  <a:moveTo>
                    <a:pt x="11709" y="1"/>
                  </a:moveTo>
                  <a:lnTo>
                    <a:pt x="1" y="868"/>
                  </a:lnTo>
                  <a:cubicBezTo>
                    <a:pt x="1" y="868"/>
                    <a:pt x="868" y="4571"/>
                    <a:pt x="1836" y="9975"/>
                  </a:cubicBezTo>
                  <a:cubicBezTo>
                    <a:pt x="3170" y="17513"/>
                    <a:pt x="3704" y="19915"/>
                    <a:pt x="4738" y="25886"/>
                  </a:cubicBezTo>
                  <a:cubicBezTo>
                    <a:pt x="5572" y="30656"/>
                    <a:pt x="5071" y="35092"/>
                    <a:pt x="5238" y="38261"/>
                  </a:cubicBezTo>
                  <a:cubicBezTo>
                    <a:pt x="5738" y="48669"/>
                    <a:pt x="2469" y="71052"/>
                    <a:pt x="2469" y="71052"/>
                  </a:cubicBezTo>
                  <a:lnTo>
                    <a:pt x="8140" y="70985"/>
                  </a:lnTo>
                  <a:cubicBezTo>
                    <a:pt x="8140" y="70985"/>
                    <a:pt x="15312" y="47802"/>
                    <a:pt x="15445" y="37194"/>
                  </a:cubicBezTo>
                  <a:cubicBezTo>
                    <a:pt x="15545" y="26987"/>
                    <a:pt x="11709" y="1"/>
                    <a:pt x="11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60"/>
            <p:cNvSpPr/>
            <p:nvPr/>
          </p:nvSpPr>
          <p:spPr>
            <a:xfrm>
              <a:off x="4319650" y="1542750"/>
              <a:ext cx="112500" cy="95525"/>
            </a:xfrm>
            <a:custGeom>
              <a:rect b="b" l="l" r="r" t="t"/>
              <a:pathLst>
                <a:path extrusionOk="0" h="3821" w="4500">
                  <a:moveTo>
                    <a:pt x="1334" y="1"/>
                  </a:moveTo>
                  <a:cubicBezTo>
                    <a:pt x="0" y="1"/>
                    <a:pt x="630" y="1758"/>
                    <a:pt x="2580" y="3388"/>
                  </a:cubicBezTo>
                  <a:cubicBezTo>
                    <a:pt x="2950" y="3692"/>
                    <a:pt x="3235" y="3820"/>
                    <a:pt x="3444" y="3820"/>
                  </a:cubicBezTo>
                  <a:cubicBezTo>
                    <a:pt x="4499" y="3820"/>
                    <a:pt x="3633" y="564"/>
                    <a:pt x="2046" y="119"/>
                  </a:cubicBezTo>
                  <a:cubicBezTo>
                    <a:pt x="1766" y="38"/>
                    <a:pt x="1529" y="1"/>
                    <a:pt x="13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60"/>
            <p:cNvSpPr/>
            <p:nvPr/>
          </p:nvSpPr>
          <p:spPr>
            <a:xfrm>
              <a:off x="4599300" y="3249425"/>
              <a:ext cx="266875" cy="783925"/>
            </a:xfrm>
            <a:custGeom>
              <a:rect b="b" l="l" r="r" t="t"/>
              <a:pathLst>
                <a:path extrusionOk="0" h="31357" w="10675">
                  <a:moveTo>
                    <a:pt x="0" y="1"/>
                  </a:moveTo>
                  <a:cubicBezTo>
                    <a:pt x="367" y="2469"/>
                    <a:pt x="534" y="5004"/>
                    <a:pt x="467" y="7506"/>
                  </a:cubicBezTo>
                  <a:cubicBezTo>
                    <a:pt x="1468" y="10275"/>
                    <a:pt x="2302" y="12877"/>
                    <a:pt x="2902" y="15212"/>
                  </a:cubicBezTo>
                  <a:cubicBezTo>
                    <a:pt x="3936" y="19281"/>
                    <a:pt x="5571" y="25419"/>
                    <a:pt x="7172" y="31357"/>
                  </a:cubicBezTo>
                  <a:cubicBezTo>
                    <a:pt x="8906" y="24418"/>
                    <a:pt x="10608" y="16413"/>
                    <a:pt x="10674" y="1127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60"/>
            <p:cNvSpPr/>
            <p:nvPr/>
          </p:nvSpPr>
          <p:spPr>
            <a:xfrm>
              <a:off x="4326600" y="2613975"/>
              <a:ext cx="807250" cy="1778800"/>
            </a:xfrm>
            <a:custGeom>
              <a:rect b="b" l="l" r="r" t="t"/>
              <a:pathLst>
                <a:path extrusionOk="0" h="71152" w="32290">
                  <a:moveTo>
                    <a:pt x="11508" y="1"/>
                  </a:moveTo>
                  <a:lnTo>
                    <a:pt x="0" y="835"/>
                  </a:lnTo>
                  <a:cubicBezTo>
                    <a:pt x="501" y="9608"/>
                    <a:pt x="11308" y="27420"/>
                    <a:pt x="15211" y="38662"/>
                  </a:cubicBezTo>
                  <a:cubicBezTo>
                    <a:pt x="18647" y="48569"/>
                    <a:pt x="26953" y="71152"/>
                    <a:pt x="26953" y="71152"/>
                  </a:cubicBezTo>
                  <a:lnTo>
                    <a:pt x="32290" y="68116"/>
                  </a:lnTo>
                  <a:cubicBezTo>
                    <a:pt x="32290" y="68116"/>
                    <a:pt x="26653" y="40730"/>
                    <a:pt x="23150" y="30556"/>
                  </a:cubicBezTo>
                  <a:cubicBezTo>
                    <a:pt x="19948" y="21283"/>
                    <a:pt x="11508" y="1"/>
                    <a:pt x="11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60"/>
            <p:cNvSpPr/>
            <p:nvPr/>
          </p:nvSpPr>
          <p:spPr>
            <a:xfrm>
              <a:off x="4967875" y="4250975"/>
              <a:ext cx="183500" cy="149300"/>
            </a:xfrm>
            <a:custGeom>
              <a:rect b="b" l="l" r="r" t="t"/>
              <a:pathLst>
                <a:path extrusionOk="0" h="5972" w="7340">
                  <a:moveTo>
                    <a:pt x="6939" y="1"/>
                  </a:moveTo>
                  <a:lnTo>
                    <a:pt x="1" y="4070"/>
                  </a:lnTo>
                  <a:lnTo>
                    <a:pt x="1068" y="5972"/>
                  </a:lnTo>
                  <a:lnTo>
                    <a:pt x="7339" y="2403"/>
                  </a:lnTo>
                  <a:lnTo>
                    <a:pt x="69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60"/>
            <p:cNvSpPr/>
            <p:nvPr/>
          </p:nvSpPr>
          <p:spPr>
            <a:xfrm>
              <a:off x="4531750" y="4321875"/>
              <a:ext cx="188475" cy="60050"/>
            </a:xfrm>
            <a:custGeom>
              <a:rect b="b" l="l" r="r" t="t"/>
              <a:pathLst>
                <a:path extrusionOk="0" h="2402" w="7539">
                  <a:moveTo>
                    <a:pt x="7539" y="0"/>
                  </a:moveTo>
                  <a:lnTo>
                    <a:pt x="0" y="234"/>
                  </a:lnTo>
                  <a:lnTo>
                    <a:pt x="33" y="2402"/>
                  </a:lnTo>
                  <a:lnTo>
                    <a:pt x="6772" y="2302"/>
                  </a:lnTo>
                  <a:lnTo>
                    <a:pt x="75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60"/>
            <p:cNvSpPr/>
            <p:nvPr/>
          </p:nvSpPr>
          <p:spPr>
            <a:xfrm>
              <a:off x="4492550" y="1576500"/>
              <a:ext cx="17525" cy="24275"/>
            </a:xfrm>
            <a:custGeom>
              <a:rect b="b" l="l" r="r" t="t"/>
              <a:pathLst>
                <a:path extrusionOk="0" h="971" w="701">
                  <a:moveTo>
                    <a:pt x="339" y="0"/>
                  </a:moveTo>
                  <a:cubicBezTo>
                    <a:pt x="326" y="0"/>
                    <a:pt x="313" y="1"/>
                    <a:pt x="301" y="3"/>
                  </a:cubicBezTo>
                  <a:cubicBezTo>
                    <a:pt x="134" y="3"/>
                    <a:pt x="0" y="270"/>
                    <a:pt x="34" y="504"/>
                  </a:cubicBezTo>
                  <a:cubicBezTo>
                    <a:pt x="67" y="771"/>
                    <a:pt x="200" y="971"/>
                    <a:pt x="401" y="971"/>
                  </a:cubicBezTo>
                  <a:cubicBezTo>
                    <a:pt x="567" y="937"/>
                    <a:pt x="701" y="737"/>
                    <a:pt x="667" y="470"/>
                  </a:cubicBezTo>
                  <a:cubicBezTo>
                    <a:pt x="667" y="221"/>
                    <a:pt x="521" y="0"/>
                    <a:pt x="3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60"/>
            <p:cNvSpPr/>
            <p:nvPr/>
          </p:nvSpPr>
          <p:spPr>
            <a:xfrm>
              <a:off x="4585950" y="1570650"/>
              <a:ext cx="16700" cy="24300"/>
            </a:xfrm>
            <a:custGeom>
              <a:rect b="b" l="l" r="r" t="t"/>
              <a:pathLst>
                <a:path extrusionOk="0" h="972" w="668">
                  <a:moveTo>
                    <a:pt x="333" y="1"/>
                  </a:moveTo>
                  <a:cubicBezTo>
                    <a:pt x="322" y="1"/>
                    <a:pt x="311" y="2"/>
                    <a:pt x="301" y="4"/>
                  </a:cubicBezTo>
                  <a:cubicBezTo>
                    <a:pt x="134" y="4"/>
                    <a:pt x="0" y="237"/>
                    <a:pt x="0" y="504"/>
                  </a:cubicBezTo>
                  <a:cubicBezTo>
                    <a:pt x="0" y="771"/>
                    <a:pt x="200" y="971"/>
                    <a:pt x="367" y="971"/>
                  </a:cubicBezTo>
                  <a:cubicBezTo>
                    <a:pt x="534" y="971"/>
                    <a:pt x="667" y="738"/>
                    <a:pt x="667" y="471"/>
                  </a:cubicBezTo>
                  <a:cubicBezTo>
                    <a:pt x="636" y="221"/>
                    <a:pt x="488" y="1"/>
                    <a:pt x="3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60"/>
            <p:cNvSpPr/>
            <p:nvPr/>
          </p:nvSpPr>
          <p:spPr>
            <a:xfrm>
              <a:off x="4562600" y="1588250"/>
              <a:ext cx="35875" cy="64650"/>
            </a:xfrm>
            <a:custGeom>
              <a:rect b="b" l="l" r="r" t="t"/>
              <a:pathLst>
                <a:path extrusionOk="0" h="2586" w="1435">
                  <a:moveTo>
                    <a:pt x="0" y="0"/>
                  </a:moveTo>
                  <a:lnTo>
                    <a:pt x="200" y="2569"/>
                  </a:lnTo>
                  <a:cubicBezTo>
                    <a:pt x="275" y="2580"/>
                    <a:pt x="350" y="2586"/>
                    <a:pt x="426" y="2586"/>
                  </a:cubicBezTo>
                  <a:cubicBezTo>
                    <a:pt x="790" y="2586"/>
                    <a:pt x="1158" y="2456"/>
                    <a:pt x="1435" y="2235"/>
                  </a:cubicBezTo>
                  <a:cubicBezTo>
                    <a:pt x="868" y="1568"/>
                    <a:pt x="367" y="801"/>
                    <a:pt x="0" y="0"/>
                  </a:cubicBezTo>
                  <a:close/>
                </a:path>
              </a:pathLst>
            </a:custGeom>
            <a:solidFill>
              <a:srgbClr val="FF56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60"/>
            <p:cNvSpPr/>
            <p:nvPr/>
          </p:nvSpPr>
          <p:spPr>
            <a:xfrm>
              <a:off x="4498875" y="1649750"/>
              <a:ext cx="52075" cy="22750"/>
            </a:xfrm>
            <a:custGeom>
              <a:rect b="b" l="l" r="r" t="t"/>
              <a:pathLst>
                <a:path extrusionOk="0" h="910" w="2083">
                  <a:moveTo>
                    <a:pt x="112" y="1"/>
                  </a:moveTo>
                  <a:cubicBezTo>
                    <a:pt x="53" y="1"/>
                    <a:pt x="0" y="71"/>
                    <a:pt x="48" y="142"/>
                  </a:cubicBezTo>
                  <a:cubicBezTo>
                    <a:pt x="448" y="609"/>
                    <a:pt x="1048" y="876"/>
                    <a:pt x="1649" y="909"/>
                  </a:cubicBezTo>
                  <a:lnTo>
                    <a:pt x="2016" y="909"/>
                  </a:lnTo>
                  <a:cubicBezTo>
                    <a:pt x="2049" y="876"/>
                    <a:pt x="2082" y="843"/>
                    <a:pt x="2082" y="809"/>
                  </a:cubicBezTo>
                  <a:cubicBezTo>
                    <a:pt x="2082" y="776"/>
                    <a:pt x="2016" y="743"/>
                    <a:pt x="1982" y="743"/>
                  </a:cubicBezTo>
                  <a:cubicBezTo>
                    <a:pt x="1915" y="749"/>
                    <a:pt x="1847" y="753"/>
                    <a:pt x="1779" y="753"/>
                  </a:cubicBezTo>
                  <a:cubicBezTo>
                    <a:pt x="1182" y="753"/>
                    <a:pt x="601" y="492"/>
                    <a:pt x="181" y="42"/>
                  </a:cubicBezTo>
                  <a:cubicBezTo>
                    <a:pt x="161" y="13"/>
                    <a:pt x="136" y="1"/>
                    <a:pt x="1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60"/>
            <p:cNvSpPr/>
            <p:nvPr/>
          </p:nvSpPr>
          <p:spPr>
            <a:xfrm>
              <a:off x="4475025" y="1541550"/>
              <a:ext cx="37550" cy="25050"/>
            </a:xfrm>
            <a:custGeom>
              <a:rect b="b" l="l" r="r" t="t"/>
              <a:pathLst>
                <a:path extrusionOk="0" h="1002" w="1502">
                  <a:moveTo>
                    <a:pt x="1302" y="0"/>
                  </a:moveTo>
                  <a:cubicBezTo>
                    <a:pt x="768" y="34"/>
                    <a:pt x="301" y="301"/>
                    <a:pt x="34" y="734"/>
                  </a:cubicBezTo>
                  <a:cubicBezTo>
                    <a:pt x="1" y="801"/>
                    <a:pt x="1" y="901"/>
                    <a:pt x="101" y="968"/>
                  </a:cubicBezTo>
                  <a:cubicBezTo>
                    <a:pt x="101" y="968"/>
                    <a:pt x="134" y="968"/>
                    <a:pt x="168" y="1001"/>
                  </a:cubicBezTo>
                  <a:cubicBezTo>
                    <a:pt x="234" y="1001"/>
                    <a:pt x="301" y="968"/>
                    <a:pt x="334" y="901"/>
                  </a:cubicBezTo>
                  <a:cubicBezTo>
                    <a:pt x="535" y="567"/>
                    <a:pt x="901" y="334"/>
                    <a:pt x="1302" y="301"/>
                  </a:cubicBezTo>
                  <a:cubicBezTo>
                    <a:pt x="1502" y="301"/>
                    <a:pt x="1502" y="0"/>
                    <a:pt x="13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60"/>
            <p:cNvSpPr/>
            <p:nvPr/>
          </p:nvSpPr>
          <p:spPr>
            <a:xfrm>
              <a:off x="4586775" y="1515700"/>
              <a:ext cx="35050" cy="25875"/>
            </a:xfrm>
            <a:custGeom>
              <a:rect b="b" l="l" r="r" t="t"/>
              <a:pathLst>
                <a:path extrusionOk="0" h="1035" w="1402">
                  <a:moveTo>
                    <a:pt x="167" y="0"/>
                  </a:moveTo>
                  <a:cubicBezTo>
                    <a:pt x="67" y="0"/>
                    <a:pt x="1" y="67"/>
                    <a:pt x="1" y="134"/>
                  </a:cubicBezTo>
                  <a:cubicBezTo>
                    <a:pt x="1" y="234"/>
                    <a:pt x="67" y="300"/>
                    <a:pt x="134" y="300"/>
                  </a:cubicBezTo>
                  <a:cubicBezTo>
                    <a:pt x="534" y="367"/>
                    <a:pt x="901" y="601"/>
                    <a:pt x="1101" y="968"/>
                  </a:cubicBezTo>
                  <a:cubicBezTo>
                    <a:pt x="1101" y="1001"/>
                    <a:pt x="1168" y="1034"/>
                    <a:pt x="1202" y="1034"/>
                  </a:cubicBezTo>
                  <a:lnTo>
                    <a:pt x="1302" y="1034"/>
                  </a:lnTo>
                  <a:cubicBezTo>
                    <a:pt x="1368" y="968"/>
                    <a:pt x="1402" y="868"/>
                    <a:pt x="1368" y="801"/>
                  </a:cubicBezTo>
                  <a:cubicBezTo>
                    <a:pt x="1101" y="367"/>
                    <a:pt x="668" y="67"/>
                    <a:pt x="1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60"/>
            <p:cNvSpPr/>
            <p:nvPr/>
          </p:nvSpPr>
          <p:spPr>
            <a:xfrm>
              <a:off x="5158025" y="4409425"/>
              <a:ext cx="36725" cy="34600"/>
            </a:xfrm>
            <a:custGeom>
              <a:rect b="b" l="l" r="r" t="t"/>
              <a:pathLst>
                <a:path extrusionOk="0" h="1384" w="1469">
                  <a:moveTo>
                    <a:pt x="1134" y="168"/>
                  </a:moveTo>
                  <a:cubicBezTo>
                    <a:pt x="1168" y="168"/>
                    <a:pt x="1201" y="168"/>
                    <a:pt x="1235" y="234"/>
                  </a:cubicBezTo>
                  <a:cubicBezTo>
                    <a:pt x="1301" y="301"/>
                    <a:pt x="1301" y="434"/>
                    <a:pt x="1268" y="534"/>
                  </a:cubicBezTo>
                  <a:cubicBezTo>
                    <a:pt x="1169" y="765"/>
                    <a:pt x="812" y="995"/>
                    <a:pt x="291" y="1161"/>
                  </a:cubicBezTo>
                  <a:lnTo>
                    <a:pt x="291" y="1161"/>
                  </a:lnTo>
                  <a:cubicBezTo>
                    <a:pt x="555" y="702"/>
                    <a:pt x="908" y="168"/>
                    <a:pt x="1134" y="168"/>
                  </a:cubicBezTo>
                  <a:close/>
                  <a:moveTo>
                    <a:pt x="1134" y="1"/>
                  </a:moveTo>
                  <a:cubicBezTo>
                    <a:pt x="701" y="1"/>
                    <a:pt x="100" y="1135"/>
                    <a:pt x="34" y="1268"/>
                  </a:cubicBezTo>
                  <a:cubicBezTo>
                    <a:pt x="0" y="1302"/>
                    <a:pt x="0" y="1335"/>
                    <a:pt x="34" y="1368"/>
                  </a:cubicBezTo>
                  <a:cubicBezTo>
                    <a:pt x="34" y="1368"/>
                    <a:pt x="49" y="1383"/>
                    <a:pt x="68" y="1383"/>
                  </a:cubicBezTo>
                  <a:cubicBezTo>
                    <a:pt x="78" y="1383"/>
                    <a:pt x="89" y="1380"/>
                    <a:pt x="100" y="1368"/>
                  </a:cubicBezTo>
                  <a:cubicBezTo>
                    <a:pt x="401" y="1302"/>
                    <a:pt x="667" y="1202"/>
                    <a:pt x="934" y="1068"/>
                  </a:cubicBezTo>
                  <a:cubicBezTo>
                    <a:pt x="1134" y="968"/>
                    <a:pt x="1301" y="801"/>
                    <a:pt x="1401" y="601"/>
                  </a:cubicBezTo>
                  <a:cubicBezTo>
                    <a:pt x="1468" y="434"/>
                    <a:pt x="1435" y="268"/>
                    <a:pt x="1335" y="134"/>
                  </a:cubicBezTo>
                  <a:cubicBezTo>
                    <a:pt x="1301" y="67"/>
                    <a:pt x="1201" y="1"/>
                    <a:pt x="11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60"/>
            <p:cNvSpPr/>
            <p:nvPr/>
          </p:nvSpPr>
          <p:spPr>
            <a:xfrm>
              <a:off x="5148850" y="4401025"/>
              <a:ext cx="24200" cy="42625"/>
            </a:xfrm>
            <a:custGeom>
              <a:rect b="b" l="l" r="r" t="t"/>
              <a:pathLst>
                <a:path extrusionOk="0" h="1705" w="968">
                  <a:moveTo>
                    <a:pt x="546" y="174"/>
                  </a:moveTo>
                  <a:cubicBezTo>
                    <a:pt x="586" y="174"/>
                    <a:pt x="601" y="203"/>
                    <a:pt x="601" y="203"/>
                  </a:cubicBezTo>
                  <a:cubicBezTo>
                    <a:pt x="768" y="370"/>
                    <a:pt x="668" y="1071"/>
                    <a:pt x="501" y="1438"/>
                  </a:cubicBezTo>
                  <a:cubicBezTo>
                    <a:pt x="334" y="1104"/>
                    <a:pt x="267" y="737"/>
                    <a:pt x="301" y="337"/>
                  </a:cubicBezTo>
                  <a:cubicBezTo>
                    <a:pt x="334" y="270"/>
                    <a:pt x="367" y="237"/>
                    <a:pt x="434" y="203"/>
                  </a:cubicBezTo>
                  <a:lnTo>
                    <a:pt x="467" y="203"/>
                  </a:lnTo>
                  <a:cubicBezTo>
                    <a:pt x="501" y="181"/>
                    <a:pt x="527" y="174"/>
                    <a:pt x="546" y="174"/>
                  </a:cubicBezTo>
                  <a:close/>
                  <a:moveTo>
                    <a:pt x="526" y="0"/>
                  </a:moveTo>
                  <a:cubicBezTo>
                    <a:pt x="482" y="0"/>
                    <a:pt x="439" y="11"/>
                    <a:pt x="401" y="37"/>
                  </a:cubicBezTo>
                  <a:cubicBezTo>
                    <a:pt x="301" y="70"/>
                    <a:pt x="201" y="170"/>
                    <a:pt x="167" y="270"/>
                  </a:cubicBezTo>
                  <a:cubicBezTo>
                    <a:pt x="0" y="737"/>
                    <a:pt x="401" y="1638"/>
                    <a:pt x="401" y="1671"/>
                  </a:cubicBezTo>
                  <a:cubicBezTo>
                    <a:pt x="434" y="1704"/>
                    <a:pt x="434" y="1704"/>
                    <a:pt x="467" y="1704"/>
                  </a:cubicBezTo>
                  <a:lnTo>
                    <a:pt x="534" y="1704"/>
                  </a:lnTo>
                  <a:cubicBezTo>
                    <a:pt x="534" y="1704"/>
                    <a:pt x="534" y="1671"/>
                    <a:pt x="534" y="1671"/>
                  </a:cubicBezTo>
                  <a:cubicBezTo>
                    <a:pt x="768" y="1337"/>
                    <a:pt x="968" y="370"/>
                    <a:pt x="734" y="70"/>
                  </a:cubicBezTo>
                  <a:cubicBezTo>
                    <a:pt x="672" y="29"/>
                    <a:pt x="598" y="0"/>
                    <a:pt x="5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60"/>
            <p:cNvSpPr/>
            <p:nvPr/>
          </p:nvSpPr>
          <p:spPr>
            <a:xfrm>
              <a:off x="4649325" y="4472750"/>
              <a:ext cx="52550" cy="21675"/>
            </a:xfrm>
            <a:custGeom>
              <a:rect b="b" l="l" r="r" t="t"/>
              <a:pathLst>
                <a:path extrusionOk="0" h="867" w="2102">
                  <a:moveTo>
                    <a:pt x="1745" y="159"/>
                  </a:moveTo>
                  <a:cubicBezTo>
                    <a:pt x="1780" y="159"/>
                    <a:pt x="1810" y="163"/>
                    <a:pt x="1835" y="170"/>
                  </a:cubicBezTo>
                  <a:lnTo>
                    <a:pt x="1868" y="203"/>
                  </a:lnTo>
                  <a:cubicBezTo>
                    <a:pt x="1902" y="203"/>
                    <a:pt x="1935" y="236"/>
                    <a:pt x="1935" y="270"/>
                  </a:cubicBezTo>
                  <a:cubicBezTo>
                    <a:pt x="1935" y="370"/>
                    <a:pt x="1902" y="470"/>
                    <a:pt x="1835" y="537"/>
                  </a:cubicBezTo>
                  <a:cubicBezTo>
                    <a:pt x="1708" y="642"/>
                    <a:pt x="1435" y="708"/>
                    <a:pt x="1065" y="708"/>
                  </a:cubicBezTo>
                  <a:cubicBezTo>
                    <a:pt x="850" y="708"/>
                    <a:pt x="603" y="686"/>
                    <a:pt x="334" y="637"/>
                  </a:cubicBezTo>
                  <a:cubicBezTo>
                    <a:pt x="811" y="398"/>
                    <a:pt x="1449" y="159"/>
                    <a:pt x="1745" y="159"/>
                  </a:cubicBezTo>
                  <a:close/>
                  <a:moveTo>
                    <a:pt x="1747" y="0"/>
                  </a:moveTo>
                  <a:cubicBezTo>
                    <a:pt x="1222" y="0"/>
                    <a:pt x="184" y="545"/>
                    <a:pt x="67" y="603"/>
                  </a:cubicBezTo>
                  <a:cubicBezTo>
                    <a:pt x="34" y="637"/>
                    <a:pt x="0" y="670"/>
                    <a:pt x="0" y="703"/>
                  </a:cubicBezTo>
                  <a:cubicBezTo>
                    <a:pt x="34" y="737"/>
                    <a:pt x="34" y="737"/>
                    <a:pt x="67" y="770"/>
                  </a:cubicBezTo>
                  <a:cubicBezTo>
                    <a:pt x="340" y="818"/>
                    <a:pt x="697" y="866"/>
                    <a:pt x="1035" y="866"/>
                  </a:cubicBezTo>
                  <a:cubicBezTo>
                    <a:pt x="1401" y="866"/>
                    <a:pt x="1745" y="810"/>
                    <a:pt x="1935" y="637"/>
                  </a:cubicBezTo>
                  <a:cubicBezTo>
                    <a:pt x="2035" y="537"/>
                    <a:pt x="2102" y="403"/>
                    <a:pt x="2069" y="270"/>
                  </a:cubicBezTo>
                  <a:cubicBezTo>
                    <a:pt x="2069" y="170"/>
                    <a:pt x="2035" y="103"/>
                    <a:pt x="1935" y="36"/>
                  </a:cubicBezTo>
                  <a:cubicBezTo>
                    <a:pt x="1885" y="11"/>
                    <a:pt x="1821" y="0"/>
                    <a:pt x="17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60"/>
            <p:cNvSpPr/>
            <p:nvPr/>
          </p:nvSpPr>
          <p:spPr>
            <a:xfrm>
              <a:off x="4649325" y="4454250"/>
              <a:ext cx="32550" cy="37775"/>
            </a:xfrm>
            <a:custGeom>
              <a:rect b="b" l="l" r="r" t="t"/>
              <a:pathLst>
                <a:path extrusionOk="0" h="1511" w="1302">
                  <a:moveTo>
                    <a:pt x="1001" y="142"/>
                  </a:moveTo>
                  <a:cubicBezTo>
                    <a:pt x="1068" y="142"/>
                    <a:pt x="1101" y="176"/>
                    <a:pt x="1101" y="243"/>
                  </a:cubicBezTo>
                  <a:cubicBezTo>
                    <a:pt x="1135" y="476"/>
                    <a:pt x="601" y="1043"/>
                    <a:pt x="201" y="1310"/>
                  </a:cubicBezTo>
                  <a:cubicBezTo>
                    <a:pt x="234" y="910"/>
                    <a:pt x="367" y="543"/>
                    <a:pt x="601" y="276"/>
                  </a:cubicBezTo>
                  <a:cubicBezTo>
                    <a:pt x="701" y="176"/>
                    <a:pt x="801" y="142"/>
                    <a:pt x="934" y="142"/>
                  </a:cubicBezTo>
                  <a:close/>
                  <a:moveTo>
                    <a:pt x="861" y="0"/>
                  </a:moveTo>
                  <a:cubicBezTo>
                    <a:pt x="743" y="0"/>
                    <a:pt x="611" y="60"/>
                    <a:pt x="501" y="142"/>
                  </a:cubicBezTo>
                  <a:cubicBezTo>
                    <a:pt x="101" y="476"/>
                    <a:pt x="0" y="1410"/>
                    <a:pt x="0" y="1443"/>
                  </a:cubicBezTo>
                  <a:cubicBezTo>
                    <a:pt x="0" y="1443"/>
                    <a:pt x="34" y="1477"/>
                    <a:pt x="34" y="1510"/>
                  </a:cubicBezTo>
                  <a:lnTo>
                    <a:pt x="134" y="1510"/>
                  </a:lnTo>
                  <a:cubicBezTo>
                    <a:pt x="534" y="1310"/>
                    <a:pt x="1301" y="576"/>
                    <a:pt x="1235" y="209"/>
                  </a:cubicBezTo>
                  <a:cubicBezTo>
                    <a:pt x="1235" y="109"/>
                    <a:pt x="1168" y="9"/>
                    <a:pt x="934" y="9"/>
                  </a:cubicBezTo>
                  <a:cubicBezTo>
                    <a:pt x="911" y="3"/>
                    <a:pt x="886" y="0"/>
                    <a:pt x="8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60"/>
            <p:cNvSpPr/>
            <p:nvPr/>
          </p:nvSpPr>
          <p:spPr>
            <a:xfrm>
              <a:off x="4067250" y="1962675"/>
              <a:ext cx="271050" cy="610475"/>
            </a:xfrm>
            <a:custGeom>
              <a:rect b="b" l="l" r="r" t="t"/>
              <a:pathLst>
                <a:path extrusionOk="0" h="24419" w="10842">
                  <a:moveTo>
                    <a:pt x="6338" y="1"/>
                  </a:moveTo>
                  <a:cubicBezTo>
                    <a:pt x="5271" y="2036"/>
                    <a:pt x="4303" y="4070"/>
                    <a:pt x="3436" y="6138"/>
                  </a:cubicBezTo>
                  <a:cubicBezTo>
                    <a:pt x="2535" y="8240"/>
                    <a:pt x="1701" y="10341"/>
                    <a:pt x="934" y="12543"/>
                  </a:cubicBezTo>
                  <a:cubicBezTo>
                    <a:pt x="767" y="13077"/>
                    <a:pt x="601" y="13610"/>
                    <a:pt x="434" y="14211"/>
                  </a:cubicBezTo>
                  <a:lnTo>
                    <a:pt x="200" y="15045"/>
                  </a:lnTo>
                  <a:cubicBezTo>
                    <a:pt x="67" y="15512"/>
                    <a:pt x="0" y="16012"/>
                    <a:pt x="0" y="16513"/>
                  </a:cubicBezTo>
                  <a:cubicBezTo>
                    <a:pt x="0" y="17413"/>
                    <a:pt x="267" y="18280"/>
                    <a:pt x="701" y="19081"/>
                  </a:cubicBezTo>
                  <a:cubicBezTo>
                    <a:pt x="1068" y="19748"/>
                    <a:pt x="1535" y="20349"/>
                    <a:pt x="2068" y="20849"/>
                  </a:cubicBezTo>
                  <a:cubicBezTo>
                    <a:pt x="3002" y="21750"/>
                    <a:pt x="4036" y="22483"/>
                    <a:pt x="5171" y="23051"/>
                  </a:cubicBezTo>
                  <a:cubicBezTo>
                    <a:pt x="5704" y="23351"/>
                    <a:pt x="6271" y="23584"/>
                    <a:pt x="6805" y="23818"/>
                  </a:cubicBezTo>
                  <a:cubicBezTo>
                    <a:pt x="7372" y="24051"/>
                    <a:pt x="7939" y="24251"/>
                    <a:pt x="8540" y="24418"/>
                  </a:cubicBezTo>
                  <a:lnTo>
                    <a:pt x="9540" y="22117"/>
                  </a:lnTo>
                  <a:cubicBezTo>
                    <a:pt x="7839" y="20949"/>
                    <a:pt x="6071" y="19581"/>
                    <a:pt x="5070" y="18180"/>
                  </a:cubicBezTo>
                  <a:cubicBezTo>
                    <a:pt x="4837" y="17880"/>
                    <a:pt x="4670" y="17580"/>
                    <a:pt x="4537" y="17213"/>
                  </a:cubicBezTo>
                  <a:cubicBezTo>
                    <a:pt x="4437" y="17013"/>
                    <a:pt x="4437" y="16813"/>
                    <a:pt x="4470" y="16579"/>
                  </a:cubicBezTo>
                  <a:cubicBezTo>
                    <a:pt x="4503" y="16513"/>
                    <a:pt x="4503" y="16446"/>
                    <a:pt x="4537" y="16412"/>
                  </a:cubicBezTo>
                  <a:lnTo>
                    <a:pt x="4804" y="15679"/>
                  </a:lnTo>
                  <a:cubicBezTo>
                    <a:pt x="4970" y="15178"/>
                    <a:pt x="5204" y="14678"/>
                    <a:pt x="5404" y="14178"/>
                  </a:cubicBezTo>
                  <a:cubicBezTo>
                    <a:pt x="5804" y="13210"/>
                    <a:pt x="6238" y="12209"/>
                    <a:pt x="6672" y="11209"/>
                  </a:cubicBezTo>
                  <a:cubicBezTo>
                    <a:pt x="7105" y="10208"/>
                    <a:pt x="7572" y="9241"/>
                    <a:pt x="8039" y="8240"/>
                  </a:cubicBezTo>
                  <a:cubicBezTo>
                    <a:pt x="8940" y="6272"/>
                    <a:pt x="9907" y="4270"/>
                    <a:pt x="10841" y="2336"/>
                  </a:cubicBezTo>
                  <a:lnTo>
                    <a:pt x="6338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60"/>
            <p:cNvSpPr/>
            <p:nvPr/>
          </p:nvSpPr>
          <p:spPr>
            <a:xfrm>
              <a:off x="4094750" y="1904375"/>
              <a:ext cx="296600" cy="367725"/>
            </a:xfrm>
            <a:custGeom>
              <a:rect b="b" l="l" r="r" t="t"/>
              <a:pathLst>
                <a:path extrusionOk="0" h="14709" w="11864">
                  <a:moveTo>
                    <a:pt x="7848" y="1"/>
                  </a:moveTo>
                  <a:cubicBezTo>
                    <a:pt x="7305" y="1"/>
                    <a:pt x="6709" y="97"/>
                    <a:pt x="6072" y="298"/>
                  </a:cubicBezTo>
                  <a:cubicBezTo>
                    <a:pt x="3003" y="1265"/>
                    <a:pt x="1" y="11606"/>
                    <a:pt x="1" y="11606"/>
                  </a:cubicBezTo>
                  <a:lnTo>
                    <a:pt x="7073" y="14708"/>
                  </a:lnTo>
                  <a:cubicBezTo>
                    <a:pt x="7073" y="14708"/>
                    <a:pt x="9374" y="9705"/>
                    <a:pt x="10675" y="5769"/>
                  </a:cubicBezTo>
                  <a:cubicBezTo>
                    <a:pt x="11863" y="2233"/>
                    <a:pt x="10466" y="1"/>
                    <a:pt x="78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60"/>
            <p:cNvSpPr/>
            <p:nvPr/>
          </p:nvSpPr>
          <p:spPr>
            <a:xfrm>
              <a:off x="4249875" y="2508900"/>
              <a:ext cx="110925" cy="102600"/>
            </a:xfrm>
            <a:custGeom>
              <a:rect b="b" l="l" r="r" t="t"/>
              <a:pathLst>
                <a:path extrusionOk="0" h="4104" w="4437">
                  <a:moveTo>
                    <a:pt x="1034" y="1"/>
                  </a:moveTo>
                  <a:lnTo>
                    <a:pt x="34" y="1769"/>
                  </a:lnTo>
                  <a:cubicBezTo>
                    <a:pt x="0" y="3403"/>
                    <a:pt x="3036" y="4104"/>
                    <a:pt x="3036" y="4104"/>
                  </a:cubicBezTo>
                  <a:lnTo>
                    <a:pt x="4437" y="334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60"/>
            <p:cNvSpPr/>
            <p:nvPr/>
          </p:nvSpPr>
          <p:spPr>
            <a:xfrm>
              <a:off x="4322330" y="2517250"/>
              <a:ext cx="107600" cy="120100"/>
            </a:xfrm>
            <a:custGeom>
              <a:rect b="b" l="l" r="r" t="t"/>
              <a:pathLst>
                <a:path extrusionOk="0" h="4804" w="4304">
                  <a:moveTo>
                    <a:pt x="1369" y="0"/>
                  </a:moveTo>
                  <a:lnTo>
                    <a:pt x="1" y="3770"/>
                  </a:lnTo>
                  <a:lnTo>
                    <a:pt x="2503" y="4804"/>
                  </a:lnTo>
                  <a:lnTo>
                    <a:pt x="4304" y="1701"/>
                  </a:lnTo>
                  <a:lnTo>
                    <a:pt x="1369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60"/>
            <p:cNvSpPr/>
            <p:nvPr/>
          </p:nvSpPr>
          <p:spPr>
            <a:xfrm>
              <a:off x="4422725" y="1514700"/>
              <a:ext cx="134900" cy="115275"/>
            </a:xfrm>
            <a:custGeom>
              <a:rect b="b" l="l" r="r" t="t"/>
              <a:pathLst>
                <a:path extrusionOk="0" h="4611" w="5396">
                  <a:moveTo>
                    <a:pt x="3094" y="207"/>
                  </a:moveTo>
                  <a:lnTo>
                    <a:pt x="3094" y="240"/>
                  </a:lnTo>
                  <a:cubicBezTo>
                    <a:pt x="3113" y="240"/>
                    <a:pt x="3133" y="240"/>
                    <a:pt x="3152" y="240"/>
                  </a:cubicBezTo>
                  <a:cubicBezTo>
                    <a:pt x="4260" y="240"/>
                    <a:pt x="5162" y="1161"/>
                    <a:pt x="5162" y="2309"/>
                  </a:cubicBezTo>
                  <a:cubicBezTo>
                    <a:pt x="5162" y="3552"/>
                    <a:pt x="4134" y="4382"/>
                    <a:pt x="3067" y="4382"/>
                  </a:cubicBezTo>
                  <a:cubicBezTo>
                    <a:pt x="2560" y="4382"/>
                    <a:pt x="2045" y="4195"/>
                    <a:pt x="1626" y="3776"/>
                  </a:cubicBezTo>
                  <a:cubicBezTo>
                    <a:pt x="292" y="2442"/>
                    <a:pt x="1226" y="207"/>
                    <a:pt x="3094" y="207"/>
                  </a:cubicBezTo>
                  <a:close/>
                  <a:moveTo>
                    <a:pt x="3051" y="0"/>
                  </a:moveTo>
                  <a:cubicBezTo>
                    <a:pt x="2482" y="0"/>
                    <a:pt x="1901" y="209"/>
                    <a:pt x="1426" y="674"/>
                  </a:cubicBezTo>
                  <a:cubicBezTo>
                    <a:pt x="1" y="2132"/>
                    <a:pt x="1012" y="4611"/>
                    <a:pt x="3053" y="4611"/>
                  </a:cubicBezTo>
                  <a:cubicBezTo>
                    <a:pt x="3066" y="4611"/>
                    <a:pt x="3080" y="4610"/>
                    <a:pt x="3094" y="4610"/>
                  </a:cubicBezTo>
                  <a:cubicBezTo>
                    <a:pt x="4361" y="4610"/>
                    <a:pt x="5362" y="3576"/>
                    <a:pt x="5395" y="2309"/>
                  </a:cubicBezTo>
                  <a:cubicBezTo>
                    <a:pt x="5373" y="910"/>
                    <a:pt x="4237" y="0"/>
                    <a:pt x="3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60"/>
            <p:cNvSpPr/>
            <p:nvPr/>
          </p:nvSpPr>
          <p:spPr>
            <a:xfrm>
              <a:off x="4548425" y="1514700"/>
              <a:ext cx="134275" cy="115275"/>
            </a:xfrm>
            <a:custGeom>
              <a:rect b="b" l="l" r="r" t="t"/>
              <a:pathLst>
                <a:path extrusionOk="0" h="4611" w="5371">
                  <a:moveTo>
                    <a:pt x="3069" y="207"/>
                  </a:moveTo>
                  <a:lnTo>
                    <a:pt x="3069" y="240"/>
                  </a:lnTo>
                  <a:cubicBezTo>
                    <a:pt x="3089" y="240"/>
                    <a:pt x="3108" y="240"/>
                    <a:pt x="3128" y="240"/>
                  </a:cubicBezTo>
                  <a:cubicBezTo>
                    <a:pt x="4235" y="240"/>
                    <a:pt x="5138" y="1161"/>
                    <a:pt x="5171" y="2309"/>
                  </a:cubicBezTo>
                  <a:cubicBezTo>
                    <a:pt x="5171" y="3552"/>
                    <a:pt x="4128" y="4382"/>
                    <a:pt x="3051" y="4382"/>
                  </a:cubicBezTo>
                  <a:cubicBezTo>
                    <a:pt x="2539" y="4382"/>
                    <a:pt x="2020" y="4195"/>
                    <a:pt x="1601" y="3776"/>
                  </a:cubicBezTo>
                  <a:cubicBezTo>
                    <a:pt x="300" y="2442"/>
                    <a:pt x="1201" y="207"/>
                    <a:pt x="3069" y="207"/>
                  </a:cubicBezTo>
                  <a:close/>
                  <a:moveTo>
                    <a:pt x="3058" y="0"/>
                  </a:moveTo>
                  <a:cubicBezTo>
                    <a:pt x="2491" y="0"/>
                    <a:pt x="1910" y="209"/>
                    <a:pt x="1435" y="674"/>
                  </a:cubicBezTo>
                  <a:cubicBezTo>
                    <a:pt x="0" y="2142"/>
                    <a:pt x="1034" y="4610"/>
                    <a:pt x="3069" y="4610"/>
                  </a:cubicBezTo>
                  <a:cubicBezTo>
                    <a:pt x="4337" y="4610"/>
                    <a:pt x="5371" y="3576"/>
                    <a:pt x="5371" y="2309"/>
                  </a:cubicBezTo>
                  <a:cubicBezTo>
                    <a:pt x="5371" y="910"/>
                    <a:pt x="4243" y="0"/>
                    <a:pt x="3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3" name="Google Shape;1573;p60"/>
          <p:cNvGrpSpPr/>
          <p:nvPr/>
        </p:nvGrpSpPr>
        <p:grpSpPr>
          <a:xfrm>
            <a:off x="989563" y="632516"/>
            <a:ext cx="175278" cy="211378"/>
            <a:chOff x="1604075" y="238125"/>
            <a:chExt cx="4327850" cy="5219200"/>
          </a:xfrm>
        </p:grpSpPr>
        <p:sp>
          <p:nvSpPr>
            <p:cNvPr id="1574" name="Google Shape;1574;p60"/>
            <p:cNvSpPr/>
            <p:nvPr/>
          </p:nvSpPr>
          <p:spPr>
            <a:xfrm>
              <a:off x="1668500" y="238125"/>
              <a:ext cx="4263425" cy="5219200"/>
            </a:xfrm>
            <a:custGeom>
              <a:rect b="b" l="l" r="r" t="t"/>
              <a:pathLst>
                <a:path extrusionOk="0" h="208768" w="170537">
                  <a:moveTo>
                    <a:pt x="57444" y="0"/>
                  </a:moveTo>
                  <a:cubicBezTo>
                    <a:pt x="55421" y="0"/>
                    <a:pt x="53464" y="815"/>
                    <a:pt x="52029" y="2251"/>
                  </a:cubicBezTo>
                  <a:lnTo>
                    <a:pt x="2251" y="52061"/>
                  </a:lnTo>
                  <a:cubicBezTo>
                    <a:pt x="816" y="53464"/>
                    <a:pt x="0" y="55421"/>
                    <a:pt x="0" y="57444"/>
                  </a:cubicBezTo>
                  <a:lnTo>
                    <a:pt x="0" y="201134"/>
                  </a:lnTo>
                  <a:cubicBezTo>
                    <a:pt x="0" y="205342"/>
                    <a:pt x="3425" y="208767"/>
                    <a:pt x="7633" y="208767"/>
                  </a:cubicBezTo>
                  <a:lnTo>
                    <a:pt x="162904" y="208767"/>
                  </a:lnTo>
                  <a:cubicBezTo>
                    <a:pt x="167112" y="208767"/>
                    <a:pt x="170537" y="205342"/>
                    <a:pt x="170537" y="201134"/>
                  </a:cubicBezTo>
                  <a:lnTo>
                    <a:pt x="170537" y="7633"/>
                  </a:lnTo>
                  <a:cubicBezTo>
                    <a:pt x="170537" y="3425"/>
                    <a:pt x="167112" y="0"/>
                    <a:pt x="1629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60"/>
            <p:cNvSpPr/>
            <p:nvPr/>
          </p:nvSpPr>
          <p:spPr>
            <a:xfrm>
              <a:off x="3800200" y="238125"/>
              <a:ext cx="2131725" cy="5219200"/>
            </a:xfrm>
            <a:custGeom>
              <a:rect b="b" l="l" r="r" t="t"/>
              <a:pathLst>
                <a:path extrusionOk="0" h="208768" w="85269">
                  <a:moveTo>
                    <a:pt x="1" y="0"/>
                  </a:moveTo>
                  <a:lnTo>
                    <a:pt x="1" y="208767"/>
                  </a:lnTo>
                  <a:lnTo>
                    <a:pt x="77636" y="208767"/>
                  </a:lnTo>
                  <a:cubicBezTo>
                    <a:pt x="81844" y="208767"/>
                    <a:pt x="85269" y="205342"/>
                    <a:pt x="85269" y="201134"/>
                  </a:cubicBezTo>
                  <a:lnTo>
                    <a:pt x="85269" y="7633"/>
                  </a:lnTo>
                  <a:cubicBezTo>
                    <a:pt x="85269" y="3425"/>
                    <a:pt x="81844" y="0"/>
                    <a:pt x="77636" y="0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60"/>
            <p:cNvSpPr/>
            <p:nvPr/>
          </p:nvSpPr>
          <p:spPr>
            <a:xfrm>
              <a:off x="1604075" y="238250"/>
              <a:ext cx="1691350" cy="1626800"/>
            </a:xfrm>
            <a:custGeom>
              <a:rect b="b" l="l" r="r" t="t"/>
              <a:pathLst>
                <a:path extrusionOk="0" h="65072" w="67654">
                  <a:moveTo>
                    <a:pt x="59948" y="0"/>
                  </a:moveTo>
                  <a:cubicBezTo>
                    <a:pt x="58070" y="0"/>
                    <a:pt x="56157" y="695"/>
                    <a:pt x="54606" y="2246"/>
                  </a:cubicBezTo>
                  <a:lnTo>
                    <a:pt x="4828" y="52056"/>
                  </a:lnTo>
                  <a:cubicBezTo>
                    <a:pt x="0" y="56851"/>
                    <a:pt x="3425" y="65072"/>
                    <a:pt x="10210" y="65072"/>
                  </a:cubicBezTo>
                  <a:lnTo>
                    <a:pt x="60021" y="65072"/>
                  </a:lnTo>
                  <a:cubicBezTo>
                    <a:pt x="64229" y="65072"/>
                    <a:pt x="67654" y="61647"/>
                    <a:pt x="67654" y="57439"/>
                  </a:cubicBezTo>
                  <a:lnTo>
                    <a:pt x="67654" y="7628"/>
                  </a:lnTo>
                  <a:cubicBezTo>
                    <a:pt x="67654" y="3038"/>
                    <a:pt x="63877" y="0"/>
                    <a:pt x="599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60"/>
            <p:cNvSpPr/>
            <p:nvPr/>
          </p:nvSpPr>
          <p:spPr>
            <a:xfrm>
              <a:off x="2494600" y="3742300"/>
              <a:ext cx="2611225" cy="382500"/>
            </a:xfrm>
            <a:custGeom>
              <a:rect b="b" l="l" r="r" t="t"/>
              <a:pathLst>
                <a:path extrusionOk="0" h="15300" w="104449">
                  <a:moveTo>
                    <a:pt x="7633" y="1"/>
                  </a:moveTo>
                  <a:cubicBezTo>
                    <a:pt x="3425" y="1"/>
                    <a:pt x="0" y="3426"/>
                    <a:pt x="0" y="7666"/>
                  </a:cubicBezTo>
                  <a:cubicBezTo>
                    <a:pt x="0" y="11874"/>
                    <a:pt x="3425" y="15299"/>
                    <a:pt x="7633" y="15299"/>
                  </a:cubicBezTo>
                  <a:lnTo>
                    <a:pt x="96816" y="15299"/>
                  </a:lnTo>
                  <a:cubicBezTo>
                    <a:pt x="101057" y="15299"/>
                    <a:pt x="104449" y="11874"/>
                    <a:pt x="104449" y="7666"/>
                  </a:cubicBezTo>
                  <a:cubicBezTo>
                    <a:pt x="104449" y="3426"/>
                    <a:pt x="101057" y="1"/>
                    <a:pt x="96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60"/>
            <p:cNvSpPr/>
            <p:nvPr/>
          </p:nvSpPr>
          <p:spPr>
            <a:xfrm>
              <a:off x="2494600" y="4411000"/>
              <a:ext cx="2611225" cy="382500"/>
            </a:xfrm>
            <a:custGeom>
              <a:rect b="b" l="l" r="r" t="t"/>
              <a:pathLst>
                <a:path extrusionOk="0" h="15300" w="104449">
                  <a:moveTo>
                    <a:pt x="7633" y="1"/>
                  </a:moveTo>
                  <a:cubicBezTo>
                    <a:pt x="3425" y="1"/>
                    <a:pt x="0" y="3426"/>
                    <a:pt x="0" y="7667"/>
                  </a:cubicBezTo>
                  <a:cubicBezTo>
                    <a:pt x="0" y="11874"/>
                    <a:pt x="3425" y="15300"/>
                    <a:pt x="7633" y="15300"/>
                  </a:cubicBezTo>
                  <a:lnTo>
                    <a:pt x="96816" y="15300"/>
                  </a:lnTo>
                  <a:cubicBezTo>
                    <a:pt x="101057" y="15300"/>
                    <a:pt x="104449" y="11874"/>
                    <a:pt x="104449" y="7667"/>
                  </a:cubicBezTo>
                  <a:cubicBezTo>
                    <a:pt x="104449" y="3426"/>
                    <a:pt x="101057" y="1"/>
                    <a:pt x="96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60"/>
            <p:cNvSpPr/>
            <p:nvPr/>
          </p:nvSpPr>
          <p:spPr>
            <a:xfrm>
              <a:off x="3114375" y="2032200"/>
              <a:ext cx="1370875" cy="1395350"/>
            </a:xfrm>
            <a:custGeom>
              <a:rect b="b" l="l" r="r" t="t"/>
              <a:pathLst>
                <a:path extrusionOk="0" h="55814" w="54835">
                  <a:moveTo>
                    <a:pt x="27434" y="1"/>
                  </a:moveTo>
                  <a:cubicBezTo>
                    <a:pt x="9656" y="1"/>
                    <a:pt x="0" y="20192"/>
                    <a:pt x="9623" y="34088"/>
                  </a:cubicBezTo>
                  <a:lnTo>
                    <a:pt x="2936" y="43842"/>
                  </a:lnTo>
                  <a:cubicBezTo>
                    <a:pt x="555" y="47332"/>
                    <a:pt x="1436" y="52095"/>
                    <a:pt x="4926" y="54476"/>
                  </a:cubicBezTo>
                  <a:cubicBezTo>
                    <a:pt x="6250" y="55379"/>
                    <a:pt x="7757" y="55813"/>
                    <a:pt x="9248" y="55813"/>
                  </a:cubicBezTo>
                  <a:cubicBezTo>
                    <a:pt x="11687" y="55813"/>
                    <a:pt x="14082" y="54652"/>
                    <a:pt x="15560" y="52486"/>
                  </a:cubicBezTo>
                  <a:lnTo>
                    <a:pt x="22410" y="42472"/>
                  </a:lnTo>
                  <a:cubicBezTo>
                    <a:pt x="24026" y="42835"/>
                    <a:pt x="25717" y="43022"/>
                    <a:pt x="27433" y="43022"/>
                  </a:cubicBezTo>
                  <a:cubicBezTo>
                    <a:pt x="29111" y="43022"/>
                    <a:pt x="30812" y="42843"/>
                    <a:pt x="32490" y="42472"/>
                  </a:cubicBezTo>
                  <a:lnTo>
                    <a:pt x="39340" y="52486"/>
                  </a:lnTo>
                  <a:cubicBezTo>
                    <a:pt x="40818" y="54652"/>
                    <a:pt x="43200" y="55813"/>
                    <a:pt x="45629" y="55813"/>
                  </a:cubicBezTo>
                  <a:cubicBezTo>
                    <a:pt x="47114" y="55813"/>
                    <a:pt x="48617" y="55379"/>
                    <a:pt x="49941" y="54476"/>
                  </a:cubicBezTo>
                  <a:cubicBezTo>
                    <a:pt x="53432" y="52095"/>
                    <a:pt x="54312" y="47332"/>
                    <a:pt x="51931" y="43842"/>
                  </a:cubicBezTo>
                  <a:lnTo>
                    <a:pt x="45244" y="34088"/>
                  </a:lnTo>
                  <a:cubicBezTo>
                    <a:pt x="54834" y="20258"/>
                    <a:pt x="45309" y="1"/>
                    <a:pt x="274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60"/>
            <p:cNvSpPr/>
            <p:nvPr/>
          </p:nvSpPr>
          <p:spPr>
            <a:xfrm>
              <a:off x="3800200" y="3742300"/>
              <a:ext cx="1305625" cy="382500"/>
            </a:xfrm>
            <a:custGeom>
              <a:rect b="b" l="l" r="r" t="t"/>
              <a:pathLst>
                <a:path extrusionOk="0" h="15300" w="52225">
                  <a:moveTo>
                    <a:pt x="1" y="1"/>
                  </a:moveTo>
                  <a:lnTo>
                    <a:pt x="1" y="15299"/>
                  </a:lnTo>
                  <a:lnTo>
                    <a:pt x="44592" y="15299"/>
                  </a:lnTo>
                  <a:cubicBezTo>
                    <a:pt x="48833" y="15299"/>
                    <a:pt x="52225" y="11874"/>
                    <a:pt x="52225" y="7666"/>
                  </a:cubicBezTo>
                  <a:cubicBezTo>
                    <a:pt x="52225" y="3426"/>
                    <a:pt x="48833" y="1"/>
                    <a:pt x="44592" y="1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60"/>
            <p:cNvSpPr/>
            <p:nvPr/>
          </p:nvSpPr>
          <p:spPr>
            <a:xfrm>
              <a:off x="3800200" y="4411000"/>
              <a:ext cx="1305625" cy="382500"/>
            </a:xfrm>
            <a:custGeom>
              <a:rect b="b" l="l" r="r" t="t"/>
              <a:pathLst>
                <a:path extrusionOk="0" h="15300" w="52225">
                  <a:moveTo>
                    <a:pt x="1" y="1"/>
                  </a:moveTo>
                  <a:lnTo>
                    <a:pt x="1" y="15300"/>
                  </a:lnTo>
                  <a:lnTo>
                    <a:pt x="44592" y="15300"/>
                  </a:lnTo>
                  <a:cubicBezTo>
                    <a:pt x="48833" y="15300"/>
                    <a:pt x="52225" y="11874"/>
                    <a:pt x="52225" y="7667"/>
                  </a:cubicBezTo>
                  <a:cubicBezTo>
                    <a:pt x="52225" y="3426"/>
                    <a:pt x="48833" y="1"/>
                    <a:pt x="44592" y="1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60"/>
            <p:cNvSpPr/>
            <p:nvPr/>
          </p:nvSpPr>
          <p:spPr>
            <a:xfrm>
              <a:off x="3800200" y="2032200"/>
              <a:ext cx="685050" cy="1395350"/>
            </a:xfrm>
            <a:custGeom>
              <a:rect b="b" l="l" r="r" t="t"/>
              <a:pathLst>
                <a:path extrusionOk="0" h="55814" w="27402">
                  <a:moveTo>
                    <a:pt x="1" y="1"/>
                  </a:moveTo>
                  <a:lnTo>
                    <a:pt x="1" y="43026"/>
                  </a:lnTo>
                  <a:cubicBezTo>
                    <a:pt x="1697" y="43026"/>
                    <a:pt x="3393" y="42831"/>
                    <a:pt x="5057" y="42472"/>
                  </a:cubicBezTo>
                  <a:lnTo>
                    <a:pt x="11907" y="52486"/>
                  </a:lnTo>
                  <a:cubicBezTo>
                    <a:pt x="13385" y="54652"/>
                    <a:pt x="15767" y="55813"/>
                    <a:pt x="18196" y="55813"/>
                  </a:cubicBezTo>
                  <a:cubicBezTo>
                    <a:pt x="19681" y="55813"/>
                    <a:pt x="21184" y="55379"/>
                    <a:pt x="22508" y="54476"/>
                  </a:cubicBezTo>
                  <a:cubicBezTo>
                    <a:pt x="25999" y="52095"/>
                    <a:pt x="26879" y="47332"/>
                    <a:pt x="24498" y="43842"/>
                  </a:cubicBezTo>
                  <a:lnTo>
                    <a:pt x="17811" y="34088"/>
                  </a:lnTo>
                  <a:cubicBezTo>
                    <a:pt x="27401" y="20258"/>
                    <a:pt x="17876" y="1"/>
                    <a:pt x="1" y="1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3" name="Google Shape;1583;p60"/>
          <p:cNvGrpSpPr/>
          <p:nvPr/>
        </p:nvGrpSpPr>
        <p:grpSpPr>
          <a:xfrm>
            <a:off x="913230" y="3520188"/>
            <a:ext cx="1084200" cy="1084200"/>
            <a:chOff x="913230" y="3520188"/>
            <a:chExt cx="1084200" cy="1084200"/>
          </a:xfrm>
        </p:grpSpPr>
        <p:sp>
          <p:nvSpPr>
            <p:cNvPr id="1584" name="Google Shape;1584;p60"/>
            <p:cNvSpPr/>
            <p:nvPr/>
          </p:nvSpPr>
          <p:spPr>
            <a:xfrm>
              <a:off x="913230" y="3520188"/>
              <a:ext cx="1084200" cy="1084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85" name="Google Shape;1585;p60"/>
            <p:cNvGrpSpPr/>
            <p:nvPr/>
          </p:nvGrpSpPr>
          <p:grpSpPr>
            <a:xfrm>
              <a:off x="1103804" y="3796355"/>
              <a:ext cx="703026" cy="531887"/>
              <a:chOff x="1190625" y="873375"/>
              <a:chExt cx="5219200" cy="3948675"/>
            </a:xfrm>
          </p:grpSpPr>
          <p:sp>
            <p:nvSpPr>
              <p:cNvPr id="1586" name="Google Shape;1586;p60"/>
              <p:cNvSpPr/>
              <p:nvPr/>
            </p:nvSpPr>
            <p:spPr>
              <a:xfrm>
                <a:off x="1190625" y="3332100"/>
                <a:ext cx="5219200" cy="1489950"/>
              </a:xfrm>
              <a:custGeom>
                <a:rect b="b" l="l" r="r" t="t"/>
                <a:pathLst>
                  <a:path extrusionOk="0" h="59598" w="208768">
                    <a:moveTo>
                      <a:pt x="6948" y="1"/>
                    </a:moveTo>
                    <a:cubicBezTo>
                      <a:pt x="3132" y="1"/>
                      <a:pt x="0" y="3100"/>
                      <a:pt x="0" y="6949"/>
                    </a:cubicBezTo>
                    <a:lnTo>
                      <a:pt x="0" y="52649"/>
                    </a:lnTo>
                    <a:cubicBezTo>
                      <a:pt x="0" y="56466"/>
                      <a:pt x="3132" y="59597"/>
                      <a:pt x="6948" y="59597"/>
                    </a:cubicBezTo>
                    <a:lnTo>
                      <a:pt x="201819" y="59597"/>
                    </a:lnTo>
                    <a:cubicBezTo>
                      <a:pt x="205636" y="59597"/>
                      <a:pt x="208767" y="56466"/>
                      <a:pt x="208767" y="52649"/>
                    </a:cubicBezTo>
                    <a:lnTo>
                      <a:pt x="208767" y="6949"/>
                    </a:lnTo>
                    <a:cubicBezTo>
                      <a:pt x="208767" y="3100"/>
                      <a:pt x="205636" y="1"/>
                      <a:pt x="201819" y="1"/>
                    </a:cubicBezTo>
                    <a:lnTo>
                      <a:pt x="140885" y="1"/>
                    </a:lnTo>
                    <a:cubicBezTo>
                      <a:pt x="139222" y="1"/>
                      <a:pt x="137591" y="588"/>
                      <a:pt x="136318" y="1664"/>
                    </a:cubicBezTo>
                    <a:cubicBezTo>
                      <a:pt x="127446" y="9330"/>
                      <a:pt x="116127" y="13538"/>
                      <a:pt x="104384" y="13538"/>
                    </a:cubicBezTo>
                    <a:cubicBezTo>
                      <a:pt x="92640" y="13538"/>
                      <a:pt x="81321" y="9330"/>
                      <a:pt x="72449" y="1664"/>
                    </a:cubicBezTo>
                    <a:cubicBezTo>
                      <a:pt x="71177" y="588"/>
                      <a:pt x="69546" y="1"/>
                      <a:pt x="678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60"/>
              <p:cNvSpPr/>
              <p:nvPr/>
            </p:nvSpPr>
            <p:spPr>
              <a:xfrm>
                <a:off x="3800200" y="3332100"/>
                <a:ext cx="2609625" cy="1489950"/>
              </a:xfrm>
              <a:custGeom>
                <a:rect b="b" l="l" r="r" t="t"/>
                <a:pathLst>
                  <a:path extrusionOk="0" h="59598" w="104385">
                    <a:moveTo>
                      <a:pt x="36502" y="1"/>
                    </a:moveTo>
                    <a:cubicBezTo>
                      <a:pt x="34839" y="1"/>
                      <a:pt x="33208" y="588"/>
                      <a:pt x="31935" y="1664"/>
                    </a:cubicBezTo>
                    <a:cubicBezTo>
                      <a:pt x="23063" y="9330"/>
                      <a:pt x="11744" y="13538"/>
                      <a:pt x="1" y="13538"/>
                    </a:cubicBezTo>
                    <a:lnTo>
                      <a:pt x="1" y="59597"/>
                    </a:lnTo>
                    <a:lnTo>
                      <a:pt x="97436" y="59597"/>
                    </a:lnTo>
                    <a:cubicBezTo>
                      <a:pt x="101253" y="59597"/>
                      <a:pt x="104384" y="56466"/>
                      <a:pt x="104384" y="52649"/>
                    </a:cubicBezTo>
                    <a:lnTo>
                      <a:pt x="104384" y="6949"/>
                    </a:lnTo>
                    <a:cubicBezTo>
                      <a:pt x="104384" y="3100"/>
                      <a:pt x="101253" y="1"/>
                      <a:pt x="97436" y="1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60"/>
              <p:cNvSpPr/>
              <p:nvPr/>
            </p:nvSpPr>
            <p:spPr>
              <a:xfrm>
                <a:off x="4477075" y="1212625"/>
                <a:ext cx="1932750" cy="2466900"/>
              </a:xfrm>
              <a:custGeom>
                <a:rect b="b" l="l" r="r" t="t"/>
                <a:pathLst>
                  <a:path extrusionOk="0" h="98676" w="77310">
                    <a:moveTo>
                      <a:pt x="9427" y="1"/>
                    </a:moveTo>
                    <a:cubicBezTo>
                      <a:pt x="2968" y="1"/>
                      <a:pt x="0" y="8025"/>
                      <a:pt x="4860" y="12201"/>
                    </a:cubicBezTo>
                    <a:cubicBezTo>
                      <a:pt x="15592" y="21465"/>
                      <a:pt x="21790" y="34871"/>
                      <a:pt x="21888" y="48996"/>
                    </a:cubicBezTo>
                    <a:cubicBezTo>
                      <a:pt x="21986" y="63120"/>
                      <a:pt x="15984" y="76625"/>
                      <a:pt x="5415" y="85987"/>
                    </a:cubicBezTo>
                    <a:cubicBezTo>
                      <a:pt x="2936" y="88140"/>
                      <a:pt x="1729" y="90978"/>
                      <a:pt x="2903" y="94142"/>
                    </a:cubicBezTo>
                    <a:cubicBezTo>
                      <a:pt x="3882" y="96849"/>
                      <a:pt x="6491" y="98676"/>
                      <a:pt x="9427" y="98676"/>
                    </a:cubicBezTo>
                    <a:lnTo>
                      <a:pt x="70361" y="98676"/>
                    </a:lnTo>
                    <a:cubicBezTo>
                      <a:pt x="74178" y="98676"/>
                      <a:pt x="77309" y="95577"/>
                      <a:pt x="77309" y="91728"/>
                    </a:cubicBezTo>
                    <a:lnTo>
                      <a:pt x="77309" y="6949"/>
                    </a:lnTo>
                    <a:cubicBezTo>
                      <a:pt x="77309" y="3100"/>
                      <a:pt x="74178" y="1"/>
                      <a:pt x="70361" y="1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60"/>
              <p:cNvSpPr/>
              <p:nvPr/>
            </p:nvSpPr>
            <p:spPr>
              <a:xfrm>
                <a:off x="1190625" y="1212625"/>
                <a:ext cx="1932750" cy="2466900"/>
              </a:xfrm>
              <a:custGeom>
                <a:rect b="b" l="l" r="r" t="t"/>
                <a:pathLst>
                  <a:path extrusionOk="0" h="98676" w="77310">
                    <a:moveTo>
                      <a:pt x="6948" y="1"/>
                    </a:moveTo>
                    <a:cubicBezTo>
                      <a:pt x="3132" y="1"/>
                      <a:pt x="0" y="3100"/>
                      <a:pt x="0" y="6949"/>
                    </a:cubicBezTo>
                    <a:lnTo>
                      <a:pt x="0" y="91728"/>
                    </a:lnTo>
                    <a:cubicBezTo>
                      <a:pt x="0" y="95577"/>
                      <a:pt x="3132" y="98676"/>
                      <a:pt x="6948" y="98676"/>
                    </a:cubicBezTo>
                    <a:lnTo>
                      <a:pt x="67882" y="98676"/>
                    </a:lnTo>
                    <a:cubicBezTo>
                      <a:pt x="70818" y="98676"/>
                      <a:pt x="73427" y="96849"/>
                      <a:pt x="74406" y="94142"/>
                    </a:cubicBezTo>
                    <a:cubicBezTo>
                      <a:pt x="75417" y="91402"/>
                      <a:pt x="74634" y="88303"/>
                      <a:pt x="72416" y="86411"/>
                    </a:cubicBezTo>
                    <a:cubicBezTo>
                      <a:pt x="61913" y="77506"/>
                      <a:pt x="55291" y="63740"/>
                      <a:pt x="55421" y="48996"/>
                    </a:cubicBezTo>
                    <a:cubicBezTo>
                      <a:pt x="55519" y="34871"/>
                      <a:pt x="61717" y="21465"/>
                      <a:pt x="72449" y="12201"/>
                    </a:cubicBezTo>
                    <a:cubicBezTo>
                      <a:pt x="77309" y="8025"/>
                      <a:pt x="74308" y="1"/>
                      <a:pt x="678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60"/>
              <p:cNvSpPr/>
              <p:nvPr/>
            </p:nvSpPr>
            <p:spPr>
              <a:xfrm>
                <a:off x="2221400" y="873375"/>
                <a:ext cx="3157625" cy="3145400"/>
              </a:xfrm>
              <a:custGeom>
                <a:rect b="b" l="l" r="r" t="t"/>
                <a:pathLst>
                  <a:path extrusionOk="0" h="125816" w="126305">
                    <a:moveTo>
                      <a:pt x="63153" y="1"/>
                    </a:moveTo>
                    <a:cubicBezTo>
                      <a:pt x="28543" y="1"/>
                      <a:pt x="490" y="27989"/>
                      <a:pt x="261" y="62468"/>
                    </a:cubicBezTo>
                    <a:cubicBezTo>
                      <a:pt x="1" y="97371"/>
                      <a:pt x="28282" y="125816"/>
                      <a:pt x="63153" y="125816"/>
                    </a:cubicBezTo>
                    <a:cubicBezTo>
                      <a:pt x="98056" y="125816"/>
                      <a:pt x="126305" y="97306"/>
                      <a:pt x="126044" y="62468"/>
                    </a:cubicBezTo>
                    <a:cubicBezTo>
                      <a:pt x="125815" y="27923"/>
                      <a:pt x="97697" y="1"/>
                      <a:pt x="631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60"/>
              <p:cNvSpPr/>
              <p:nvPr/>
            </p:nvSpPr>
            <p:spPr>
              <a:xfrm>
                <a:off x="3800200" y="873375"/>
                <a:ext cx="1578825" cy="3145400"/>
              </a:xfrm>
              <a:custGeom>
                <a:rect b="b" l="l" r="r" t="t"/>
                <a:pathLst>
                  <a:path extrusionOk="0" h="125816" w="63153">
                    <a:moveTo>
                      <a:pt x="1" y="1"/>
                    </a:moveTo>
                    <a:lnTo>
                      <a:pt x="1" y="125816"/>
                    </a:lnTo>
                    <a:cubicBezTo>
                      <a:pt x="34904" y="125816"/>
                      <a:pt x="63153" y="97306"/>
                      <a:pt x="62892" y="62468"/>
                    </a:cubicBezTo>
                    <a:cubicBezTo>
                      <a:pt x="62663" y="27923"/>
                      <a:pt x="34545" y="1"/>
                      <a:pt x="1" y="1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60"/>
              <p:cNvSpPr/>
              <p:nvPr/>
            </p:nvSpPr>
            <p:spPr>
              <a:xfrm>
                <a:off x="3186950" y="1548825"/>
                <a:ext cx="1204500" cy="818100"/>
              </a:xfrm>
              <a:custGeom>
                <a:rect b="b" l="l" r="r" t="t"/>
                <a:pathLst>
                  <a:path extrusionOk="0" h="32724" w="48180">
                    <a:moveTo>
                      <a:pt x="19238" y="0"/>
                    </a:moveTo>
                    <a:cubicBezTo>
                      <a:pt x="17678" y="0"/>
                      <a:pt x="16107" y="521"/>
                      <a:pt x="14810" y="1590"/>
                    </a:cubicBezTo>
                    <a:lnTo>
                      <a:pt x="3426" y="10985"/>
                    </a:lnTo>
                    <a:cubicBezTo>
                      <a:pt x="131" y="13692"/>
                      <a:pt x="0" y="18912"/>
                      <a:pt x="3426" y="21717"/>
                    </a:cubicBezTo>
                    <a:lnTo>
                      <a:pt x="14810" y="31111"/>
                    </a:lnTo>
                    <a:cubicBezTo>
                      <a:pt x="16176" y="32234"/>
                      <a:pt x="17695" y="32724"/>
                      <a:pt x="19167" y="32724"/>
                    </a:cubicBezTo>
                    <a:cubicBezTo>
                      <a:pt x="23598" y="32724"/>
                      <a:pt x="27607" y="28286"/>
                      <a:pt x="25770" y="23315"/>
                    </a:cubicBezTo>
                    <a:lnTo>
                      <a:pt x="41199" y="23315"/>
                    </a:lnTo>
                    <a:cubicBezTo>
                      <a:pt x="45048" y="23315"/>
                      <a:pt x="48180" y="20184"/>
                      <a:pt x="48180" y="16367"/>
                    </a:cubicBezTo>
                    <a:cubicBezTo>
                      <a:pt x="48180" y="12518"/>
                      <a:pt x="45048" y="9387"/>
                      <a:pt x="41199" y="9387"/>
                    </a:cubicBezTo>
                    <a:lnTo>
                      <a:pt x="25770" y="9387"/>
                    </a:lnTo>
                    <a:cubicBezTo>
                      <a:pt x="26586" y="7136"/>
                      <a:pt x="26259" y="4526"/>
                      <a:pt x="24596" y="2536"/>
                    </a:cubicBezTo>
                    <a:cubicBezTo>
                      <a:pt x="23237" y="865"/>
                      <a:pt x="21247" y="0"/>
                      <a:pt x="192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60"/>
              <p:cNvSpPr/>
              <p:nvPr/>
            </p:nvSpPr>
            <p:spPr>
              <a:xfrm>
                <a:off x="3208975" y="2525800"/>
                <a:ext cx="1203700" cy="817725"/>
              </a:xfrm>
              <a:custGeom>
                <a:rect b="b" l="l" r="r" t="t"/>
                <a:pathLst>
                  <a:path extrusionOk="0" h="32709" w="48148">
                    <a:moveTo>
                      <a:pt x="28942" y="0"/>
                    </a:moveTo>
                    <a:cubicBezTo>
                      <a:pt x="26933" y="0"/>
                      <a:pt x="24943" y="865"/>
                      <a:pt x="23584" y="2536"/>
                    </a:cubicBezTo>
                    <a:cubicBezTo>
                      <a:pt x="21921" y="4526"/>
                      <a:pt x="21595" y="7135"/>
                      <a:pt x="22410" y="9386"/>
                    </a:cubicBezTo>
                    <a:lnTo>
                      <a:pt x="6981" y="9386"/>
                    </a:lnTo>
                    <a:cubicBezTo>
                      <a:pt x="3132" y="9386"/>
                      <a:pt x="0" y="12485"/>
                      <a:pt x="0" y="16334"/>
                    </a:cubicBezTo>
                    <a:cubicBezTo>
                      <a:pt x="0" y="20183"/>
                      <a:pt x="3132" y="23282"/>
                      <a:pt x="6981" y="23282"/>
                    </a:cubicBezTo>
                    <a:lnTo>
                      <a:pt x="22410" y="23282"/>
                    </a:lnTo>
                    <a:cubicBezTo>
                      <a:pt x="20576" y="28271"/>
                      <a:pt x="24571" y="32709"/>
                      <a:pt x="28995" y="32709"/>
                    </a:cubicBezTo>
                    <a:cubicBezTo>
                      <a:pt x="30473" y="32709"/>
                      <a:pt x="31998" y="32214"/>
                      <a:pt x="33370" y="31078"/>
                    </a:cubicBezTo>
                    <a:lnTo>
                      <a:pt x="44755" y="21717"/>
                    </a:lnTo>
                    <a:cubicBezTo>
                      <a:pt x="48147" y="18911"/>
                      <a:pt x="48082" y="13725"/>
                      <a:pt x="44755" y="10952"/>
                    </a:cubicBezTo>
                    <a:lnTo>
                      <a:pt x="33370" y="1590"/>
                    </a:lnTo>
                    <a:cubicBezTo>
                      <a:pt x="32073" y="521"/>
                      <a:pt x="30502" y="0"/>
                      <a:pt x="289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4" name="Google Shape;1594;p60"/>
              <p:cNvSpPr/>
              <p:nvPr/>
            </p:nvSpPr>
            <p:spPr>
              <a:xfrm>
                <a:off x="3800200" y="1610600"/>
                <a:ext cx="591250" cy="694000"/>
              </a:xfrm>
              <a:custGeom>
                <a:rect b="b" l="l" r="r" t="t"/>
                <a:pathLst>
                  <a:path extrusionOk="0" h="27760" w="23650">
                    <a:moveTo>
                      <a:pt x="1" y="0"/>
                    </a:moveTo>
                    <a:lnTo>
                      <a:pt x="1" y="27760"/>
                    </a:lnTo>
                    <a:cubicBezTo>
                      <a:pt x="1534" y="25998"/>
                      <a:pt x="2219" y="23519"/>
                      <a:pt x="1240" y="20844"/>
                    </a:cubicBezTo>
                    <a:lnTo>
                      <a:pt x="16669" y="20844"/>
                    </a:lnTo>
                    <a:cubicBezTo>
                      <a:pt x="20518" y="20844"/>
                      <a:pt x="23650" y="17713"/>
                      <a:pt x="23650" y="13896"/>
                    </a:cubicBezTo>
                    <a:cubicBezTo>
                      <a:pt x="23650" y="10047"/>
                      <a:pt x="20518" y="6916"/>
                      <a:pt x="16669" y="6916"/>
                    </a:cubicBezTo>
                    <a:lnTo>
                      <a:pt x="1240" y="6916"/>
                    </a:lnTo>
                    <a:cubicBezTo>
                      <a:pt x="2056" y="4665"/>
                      <a:pt x="1729" y="2055"/>
                      <a:pt x="66" y="65"/>
                    </a:cubicBezTo>
                    <a:cubicBezTo>
                      <a:pt x="66" y="33"/>
                      <a:pt x="33" y="33"/>
                      <a:pt x="1" y="0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60"/>
              <p:cNvSpPr/>
              <p:nvPr/>
            </p:nvSpPr>
            <p:spPr>
              <a:xfrm>
                <a:off x="3800200" y="2525925"/>
                <a:ext cx="612475" cy="817475"/>
              </a:xfrm>
              <a:custGeom>
                <a:rect b="b" l="l" r="r" t="t"/>
                <a:pathLst>
                  <a:path extrusionOk="0" h="32699" w="24499">
                    <a:moveTo>
                      <a:pt x="5295" y="0"/>
                    </a:moveTo>
                    <a:cubicBezTo>
                      <a:pt x="3323" y="0"/>
                      <a:pt x="1367" y="830"/>
                      <a:pt x="1" y="2433"/>
                    </a:cubicBezTo>
                    <a:lnTo>
                      <a:pt x="1" y="30225"/>
                    </a:lnTo>
                    <a:cubicBezTo>
                      <a:pt x="1329" y="31744"/>
                      <a:pt x="3287" y="32699"/>
                      <a:pt x="5341" y="32699"/>
                    </a:cubicBezTo>
                    <a:cubicBezTo>
                      <a:pt x="6818" y="32699"/>
                      <a:pt x="8344" y="32206"/>
                      <a:pt x="9721" y="31073"/>
                    </a:cubicBezTo>
                    <a:lnTo>
                      <a:pt x="21106" y="21712"/>
                    </a:lnTo>
                    <a:cubicBezTo>
                      <a:pt x="24498" y="18906"/>
                      <a:pt x="24433" y="13720"/>
                      <a:pt x="21106" y="10947"/>
                    </a:cubicBezTo>
                    <a:lnTo>
                      <a:pt x="9721" y="1585"/>
                    </a:lnTo>
                    <a:cubicBezTo>
                      <a:pt x="8425" y="519"/>
                      <a:pt x="6855" y="0"/>
                      <a:pt x="5295" y="0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96" name="Google Shape;1596;p60"/>
          <p:cNvGrpSpPr/>
          <p:nvPr/>
        </p:nvGrpSpPr>
        <p:grpSpPr>
          <a:xfrm>
            <a:off x="2159893" y="3520188"/>
            <a:ext cx="1084200" cy="1084200"/>
            <a:chOff x="2159893" y="3520188"/>
            <a:chExt cx="1084200" cy="1084200"/>
          </a:xfrm>
        </p:grpSpPr>
        <p:sp>
          <p:nvSpPr>
            <p:cNvPr id="1597" name="Google Shape;1597;p60"/>
            <p:cNvSpPr/>
            <p:nvPr/>
          </p:nvSpPr>
          <p:spPr>
            <a:xfrm>
              <a:off x="2159893" y="3520188"/>
              <a:ext cx="1084200" cy="1084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98" name="Google Shape;1598;p60"/>
            <p:cNvGrpSpPr/>
            <p:nvPr/>
          </p:nvGrpSpPr>
          <p:grpSpPr>
            <a:xfrm>
              <a:off x="2451258" y="3743134"/>
              <a:ext cx="501470" cy="638308"/>
              <a:chOff x="1750050" y="238125"/>
              <a:chExt cx="4100325" cy="5219200"/>
            </a:xfrm>
          </p:grpSpPr>
          <p:sp>
            <p:nvSpPr>
              <p:cNvPr id="1599" name="Google Shape;1599;p60"/>
              <p:cNvSpPr/>
              <p:nvPr/>
            </p:nvSpPr>
            <p:spPr>
              <a:xfrm>
                <a:off x="3055650" y="238125"/>
                <a:ext cx="1489125" cy="1260775"/>
              </a:xfrm>
              <a:custGeom>
                <a:rect b="b" l="l" r="r" t="t"/>
                <a:pathLst>
                  <a:path extrusionOk="0" h="50431" w="59565">
                    <a:moveTo>
                      <a:pt x="8710" y="0"/>
                    </a:moveTo>
                    <a:cubicBezTo>
                      <a:pt x="3360" y="0"/>
                      <a:pt x="1" y="5806"/>
                      <a:pt x="2675" y="10438"/>
                    </a:cubicBezTo>
                    <a:lnTo>
                      <a:pt x="23748" y="46940"/>
                    </a:lnTo>
                    <a:cubicBezTo>
                      <a:pt x="24987" y="49093"/>
                      <a:pt x="27303" y="50430"/>
                      <a:pt x="29783" y="50430"/>
                    </a:cubicBezTo>
                    <a:cubicBezTo>
                      <a:pt x="32262" y="50430"/>
                      <a:pt x="34578" y="49093"/>
                      <a:pt x="35817" y="46940"/>
                    </a:cubicBezTo>
                    <a:lnTo>
                      <a:pt x="56890" y="10438"/>
                    </a:lnTo>
                    <a:cubicBezTo>
                      <a:pt x="59565" y="5806"/>
                      <a:pt x="56205" y="0"/>
                      <a:pt x="508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60"/>
              <p:cNvSpPr/>
              <p:nvPr/>
            </p:nvSpPr>
            <p:spPr>
              <a:xfrm>
                <a:off x="3800200" y="238125"/>
                <a:ext cx="744575" cy="1260775"/>
              </a:xfrm>
              <a:custGeom>
                <a:rect b="b" l="l" r="r" t="t"/>
                <a:pathLst>
                  <a:path extrusionOk="0" h="50431" w="29783">
                    <a:moveTo>
                      <a:pt x="1" y="0"/>
                    </a:moveTo>
                    <a:lnTo>
                      <a:pt x="1" y="50430"/>
                    </a:lnTo>
                    <a:cubicBezTo>
                      <a:pt x="2480" y="50430"/>
                      <a:pt x="4796" y="49093"/>
                      <a:pt x="6035" y="46940"/>
                    </a:cubicBezTo>
                    <a:lnTo>
                      <a:pt x="27108" y="10438"/>
                    </a:lnTo>
                    <a:cubicBezTo>
                      <a:pt x="29783" y="5806"/>
                      <a:pt x="26423" y="0"/>
                      <a:pt x="21073" y="0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60"/>
              <p:cNvSpPr/>
              <p:nvPr/>
            </p:nvSpPr>
            <p:spPr>
              <a:xfrm>
                <a:off x="1750050" y="1150650"/>
                <a:ext cx="4100325" cy="4306675"/>
              </a:xfrm>
              <a:custGeom>
                <a:rect b="b" l="l" r="r" t="t"/>
                <a:pathLst>
                  <a:path extrusionOk="0" h="172267" w="164013">
                    <a:moveTo>
                      <a:pt x="53366" y="1"/>
                    </a:moveTo>
                    <a:cubicBezTo>
                      <a:pt x="32261" y="1"/>
                      <a:pt x="14614" y="15821"/>
                      <a:pt x="12363" y="36796"/>
                    </a:cubicBezTo>
                    <a:lnTo>
                      <a:pt x="2642" y="126598"/>
                    </a:lnTo>
                    <a:cubicBezTo>
                      <a:pt x="0" y="150965"/>
                      <a:pt x="19115" y="172266"/>
                      <a:pt x="43646" y="172266"/>
                    </a:cubicBezTo>
                    <a:lnTo>
                      <a:pt x="120368" y="172266"/>
                    </a:lnTo>
                    <a:cubicBezTo>
                      <a:pt x="144898" y="172266"/>
                      <a:pt x="164013" y="150965"/>
                      <a:pt x="161371" y="126598"/>
                    </a:cubicBezTo>
                    <a:lnTo>
                      <a:pt x="151650" y="36796"/>
                    </a:lnTo>
                    <a:cubicBezTo>
                      <a:pt x="149399" y="15821"/>
                      <a:pt x="131752" y="1"/>
                      <a:pt x="1106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60"/>
              <p:cNvSpPr/>
              <p:nvPr/>
            </p:nvSpPr>
            <p:spPr>
              <a:xfrm>
                <a:off x="3800200" y="1150650"/>
                <a:ext cx="2050175" cy="4306675"/>
              </a:xfrm>
              <a:custGeom>
                <a:rect b="b" l="l" r="r" t="t"/>
                <a:pathLst>
                  <a:path extrusionOk="0" h="172267" w="82007">
                    <a:moveTo>
                      <a:pt x="1" y="1"/>
                    </a:moveTo>
                    <a:lnTo>
                      <a:pt x="1" y="172266"/>
                    </a:lnTo>
                    <a:lnTo>
                      <a:pt x="38362" y="172266"/>
                    </a:lnTo>
                    <a:cubicBezTo>
                      <a:pt x="62892" y="172266"/>
                      <a:pt x="82007" y="150965"/>
                      <a:pt x="79365" y="126598"/>
                    </a:cubicBezTo>
                    <a:lnTo>
                      <a:pt x="69644" y="36796"/>
                    </a:lnTo>
                    <a:cubicBezTo>
                      <a:pt x="67393" y="15821"/>
                      <a:pt x="49746" y="1"/>
                      <a:pt x="28641" y="1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60"/>
              <p:cNvSpPr/>
              <p:nvPr/>
            </p:nvSpPr>
            <p:spPr>
              <a:xfrm>
                <a:off x="3179600" y="2395925"/>
                <a:ext cx="1241225" cy="2158625"/>
              </a:xfrm>
              <a:custGeom>
                <a:rect b="b" l="l" r="r" t="t"/>
                <a:pathLst>
                  <a:path extrusionOk="0" h="86345" w="49649">
                    <a:moveTo>
                      <a:pt x="24825" y="0"/>
                    </a:moveTo>
                    <a:cubicBezTo>
                      <a:pt x="20975" y="0"/>
                      <a:pt x="17877" y="3132"/>
                      <a:pt x="17877" y="6948"/>
                    </a:cubicBezTo>
                    <a:lnTo>
                      <a:pt x="17877" y="10145"/>
                    </a:lnTo>
                    <a:cubicBezTo>
                      <a:pt x="7895" y="10895"/>
                      <a:pt x="1" y="19246"/>
                      <a:pt x="1" y="29423"/>
                    </a:cubicBezTo>
                    <a:lnTo>
                      <a:pt x="1" y="30793"/>
                    </a:lnTo>
                    <a:cubicBezTo>
                      <a:pt x="1" y="41460"/>
                      <a:pt x="8678" y="50137"/>
                      <a:pt x="19344" y="50137"/>
                    </a:cubicBezTo>
                    <a:lnTo>
                      <a:pt x="30305" y="50137"/>
                    </a:lnTo>
                    <a:cubicBezTo>
                      <a:pt x="31773" y="50137"/>
                      <a:pt x="33110" y="50691"/>
                      <a:pt x="34154" y="51703"/>
                    </a:cubicBezTo>
                    <a:cubicBezTo>
                      <a:pt x="35165" y="52746"/>
                      <a:pt x="35720" y="54084"/>
                      <a:pt x="35720" y="55552"/>
                    </a:cubicBezTo>
                    <a:lnTo>
                      <a:pt x="35720" y="56954"/>
                    </a:lnTo>
                    <a:cubicBezTo>
                      <a:pt x="35720" y="59923"/>
                      <a:pt x="33306" y="62337"/>
                      <a:pt x="30305" y="62337"/>
                    </a:cubicBezTo>
                    <a:lnTo>
                      <a:pt x="6949" y="62337"/>
                    </a:lnTo>
                    <a:cubicBezTo>
                      <a:pt x="3132" y="62337"/>
                      <a:pt x="1" y="65468"/>
                      <a:pt x="1" y="69317"/>
                    </a:cubicBezTo>
                    <a:cubicBezTo>
                      <a:pt x="1" y="73167"/>
                      <a:pt x="3132" y="76265"/>
                      <a:pt x="6949" y="76265"/>
                    </a:cubicBezTo>
                    <a:lnTo>
                      <a:pt x="17877" y="76265"/>
                    </a:lnTo>
                    <a:lnTo>
                      <a:pt x="17877" y="79397"/>
                    </a:lnTo>
                    <a:cubicBezTo>
                      <a:pt x="17877" y="83246"/>
                      <a:pt x="20975" y="86345"/>
                      <a:pt x="24825" y="86345"/>
                    </a:cubicBezTo>
                    <a:cubicBezTo>
                      <a:pt x="28674" y="86345"/>
                      <a:pt x="31773" y="83246"/>
                      <a:pt x="31773" y="79397"/>
                    </a:cubicBezTo>
                    <a:lnTo>
                      <a:pt x="31773" y="76200"/>
                    </a:lnTo>
                    <a:cubicBezTo>
                      <a:pt x="41754" y="75450"/>
                      <a:pt x="49648" y="67099"/>
                      <a:pt x="49648" y="56954"/>
                    </a:cubicBezTo>
                    <a:lnTo>
                      <a:pt x="49648" y="55552"/>
                    </a:lnTo>
                    <a:cubicBezTo>
                      <a:pt x="49648" y="50365"/>
                      <a:pt x="47626" y="45537"/>
                      <a:pt x="43972" y="41884"/>
                    </a:cubicBezTo>
                    <a:cubicBezTo>
                      <a:pt x="40352" y="38231"/>
                      <a:pt x="35491" y="36208"/>
                      <a:pt x="30305" y="36208"/>
                    </a:cubicBezTo>
                    <a:lnTo>
                      <a:pt x="19344" y="36208"/>
                    </a:lnTo>
                    <a:cubicBezTo>
                      <a:pt x="16343" y="36208"/>
                      <a:pt x="13930" y="33794"/>
                      <a:pt x="13930" y="30793"/>
                    </a:cubicBezTo>
                    <a:lnTo>
                      <a:pt x="13930" y="29423"/>
                    </a:lnTo>
                    <a:cubicBezTo>
                      <a:pt x="13930" y="26422"/>
                      <a:pt x="16343" y="24008"/>
                      <a:pt x="19344" y="24008"/>
                    </a:cubicBezTo>
                    <a:lnTo>
                      <a:pt x="42700" y="24008"/>
                    </a:lnTo>
                    <a:cubicBezTo>
                      <a:pt x="46517" y="24008"/>
                      <a:pt x="49648" y="20877"/>
                      <a:pt x="49648" y="17028"/>
                    </a:cubicBezTo>
                    <a:cubicBezTo>
                      <a:pt x="49648" y="13211"/>
                      <a:pt x="46517" y="10080"/>
                      <a:pt x="42700" y="10080"/>
                    </a:cubicBezTo>
                    <a:lnTo>
                      <a:pt x="31773" y="10080"/>
                    </a:lnTo>
                    <a:lnTo>
                      <a:pt x="31773" y="6948"/>
                    </a:lnTo>
                    <a:cubicBezTo>
                      <a:pt x="31773" y="3132"/>
                      <a:pt x="28674" y="0"/>
                      <a:pt x="248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Google Shape;1604;p60"/>
              <p:cNvSpPr/>
              <p:nvPr/>
            </p:nvSpPr>
            <p:spPr>
              <a:xfrm>
                <a:off x="3162475" y="1150650"/>
                <a:ext cx="1275475" cy="564550"/>
              </a:xfrm>
              <a:custGeom>
                <a:rect b="b" l="l" r="r" t="t"/>
                <a:pathLst>
                  <a:path extrusionOk="0" h="22582" w="51019">
                    <a:moveTo>
                      <a:pt x="13440" y="1"/>
                    </a:moveTo>
                    <a:lnTo>
                      <a:pt x="2741" y="10700"/>
                    </a:lnTo>
                    <a:cubicBezTo>
                      <a:pt x="1" y="13407"/>
                      <a:pt x="1" y="17811"/>
                      <a:pt x="2741" y="20551"/>
                    </a:cubicBezTo>
                    <a:cubicBezTo>
                      <a:pt x="4095" y="21905"/>
                      <a:pt x="5872" y="22582"/>
                      <a:pt x="7650" y="22582"/>
                    </a:cubicBezTo>
                    <a:cubicBezTo>
                      <a:pt x="9428" y="22582"/>
                      <a:pt x="11206" y="21905"/>
                      <a:pt x="12559" y="20551"/>
                    </a:cubicBezTo>
                    <a:lnTo>
                      <a:pt x="25510" y="7601"/>
                    </a:lnTo>
                    <a:lnTo>
                      <a:pt x="38460" y="20551"/>
                    </a:lnTo>
                    <a:cubicBezTo>
                      <a:pt x="39813" y="21905"/>
                      <a:pt x="41591" y="22582"/>
                      <a:pt x="43369" y="22582"/>
                    </a:cubicBezTo>
                    <a:cubicBezTo>
                      <a:pt x="45147" y="22582"/>
                      <a:pt x="46925" y="21905"/>
                      <a:pt x="48278" y="20551"/>
                    </a:cubicBezTo>
                    <a:cubicBezTo>
                      <a:pt x="51018" y="17811"/>
                      <a:pt x="51018" y="13407"/>
                      <a:pt x="48278" y="10700"/>
                    </a:cubicBezTo>
                    <a:lnTo>
                      <a:pt x="375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60"/>
              <p:cNvSpPr/>
              <p:nvPr/>
            </p:nvSpPr>
            <p:spPr>
              <a:xfrm>
                <a:off x="3800200" y="2395925"/>
                <a:ext cx="620625" cy="600225"/>
              </a:xfrm>
              <a:custGeom>
                <a:rect b="b" l="l" r="r" t="t"/>
                <a:pathLst>
                  <a:path extrusionOk="0" h="24009" w="24825">
                    <a:moveTo>
                      <a:pt x="1" y="0"/>
                    </a:moveTo>
                    <a:lnTo>
                      <a:pt x="1" y="24008"/>
                    </a:lnTo>
                    <a:lnTo>
                      <a:pt x="17876" y="24008"/>
                    </a:lnTo>
                    <a:cubicBezTo>
                      <a:pt x="21693" y="24008"/>
                      <a:pt x="24824" y="20877"/>
                      <a:pt x="24824" y="17060"/>
                    </a:cubicBezTo>
                    <a:cubicBezTo>
                      <a:pt x="24824" y="13211"/>
                      <a:pt x="21693" y="10080"/>
                      <a:pt x="17876" y="10080"/>
                    </a:cubicBezTo>
                    <a:lnTo>
                      <a:pt x="6949" y="10080"/>
                    </a:lnTo>
                    <a:lnTo>
                      <a:pt x="6949" y="6948"/>
                    </a:lnTo>
                    <a:cubicBezTo>
                      <a:pt x="6949" y="3132"/>
                      <a:pt x="3850" y="0"/>
                      <a:pt x="1" y="0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60"/>
              <p:cNvSpPr/>
              <p:nvPr/>
            </p:nvSpPr>
            <p:spPr>
              <a:xfrm>
                <a:off x="3800200" y="3301125"/>
                <a:ext cx="620625" cy="1253425"/>
              </a:xfrm>
              <a:custGeom>
                <a:rect b="b" l="l" r="r" t="t"/>
                <a:pathLst>
                  <a:path extrusionOk="0" h="50137" w="24825">
                    <a:moveTo>
                      <a:pt x="1" y="0"/>
                    </a:moveTo>
                    <a:lnTo>
                      <a:pt x="1" y="13929"/>
                    </a:lnTo>
                    <a:lnTo>
                      <a:pt x="5481" y="13929"/>
                    </a:lnTo>
                    <a:cubicBezTo>
                      <a:pt x="6949" y="13929"/>
                      <a:pt x="8286" y="14483"/>
                      <a:pt x="9330" y="15495"/>
                    </a:cubicBezTo>
                    <a:cubicBezTo>
                      <a:pt x="10341" y="16538"/>
                      <a:pt x="10896" y="17876"/>
                      <a:pt x="10896" y="19344"/>
                    </a:cubicBezTo>
                    <a:lnTo>
                      <a:pt x="10896" y="20746"/>
                    </a:lnTo>
                    <a:cubicBezTo>
                      <a:pt x="10896" y="23715"/>
                      <a:pt x="8482" y="26129"/>
                      <a:pt x="5481" y="26129"/>
                    </a:cubicBezTo>
                    <a:lnTo>
                      <a:pt x="1" y="26129"/>
                    </a:lnTo>
                    <a:lnTo>
                      <a:pt x="1" y="50137"/>
                    </a:lnTo>
                    <a:cubicBezTo>
                      <a:pt x="3850" y="50137"/>
                      <a:pt x="6949" y="47038"/>
                      <a:pt x="6949" y="43189"/>
                    </a:cubicBezTo>
                    <a:lnTo>
                      <a:pt x="6949" y="39992"/>
                    </a:lnTo>
                    <a:cubicBezTo>
                      <a:pt x="16930" y="39242"/>
                      <a:pt x="24824" y="30891"/>
                      <a:pt x="24824" y="20746"/>
                    </a:cubicBezTo>
                    <a:lnTo>
                      <a:pt x="24824" y="19344"/>
                    </a:lnTo>
                    <a:cubicBezTo>
                      <a:pt x="24824" y="14157"/>
                      <a:pt x="22802" y="9329"/>
                      <a:pt x="19148" y="5676"/>
                    </a:cubicBezTo>
                    <a:cubicBezTo>
                      <a:pt x="15528" y="2023"/>
                      <a:pt x="10667" y="0"/>
                      <a:pt x="5481" y="0"/>
                    </a:cubicBezTo>
                    <a:close/>
                  </a:path>
                </a:pathLst>
              </a:custGeom>
              <a:solidFill>
                <a:srgbClr val="7B7B7B">
                  <a:alpha val="317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60"/>
              <p:cNvSpPr/>
              <p:nvPr/>
            </p:nvSpPr>
            <p:spPr>
              <a:xfrm>
                <a:off x="3800200" y="1150650"/>
                <a:ext cx="637750" cy="564550"/>
              </a:xfrm>
              <a:custGeom>
                <a:rect b="b" l="l" r="r" t="t"/>
                <a:pathLst>
                  <a:path extrusionOk="0" h="22582" w="25510">
                    <a:moveTo>
                      <a:pt x="1" y="1"/>
                    </a:moveTo>
                    <a:lnTo>
                      <a:pt x="1" y="7601"/>
                    </a:lnTo>
                    <a:lnTo>
                      <a:pt x="12951" y="20551"/>
                    </a:lnTo>
                    <a:cubicBezTo>
                      <a:pt x="14304" y="21905"/>
                      <a:pt x="16082" y="22582"/>
                      <a:pt x="17860" y="22582"/>
                    </a:cubicBezTo>
                    <a:cubicBezTo>
                      <a:pt x="19638" y="22582"/>
                      <a:pt x="21416" y="21905"/>
                      <a:pt x="22769" y="20551"/>
                    </a:cubicBezTo>
                    <a:cubicBezTo>
                      <a:pt x="25509" y="17811"/>
                      <a:pt x="25509" y="13407"/>
                      <a:pt x="22769" y="10700"/>
                    </a:cubicBezTo>
                    <a:lnTo>
                      <a:pt x="12070" y="1"/>
                    </a:ln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08" name="Google Shape;1608;p60"/>
          <p:cNvGrpSpPr/>
          <p:nvPr/>
        </p:nvGrpSpPr>
        <p:grpSpPr>
          <a:xfrm>
            <a:off x="3406568" y="3520188"/>
            <a:ext cx="1084200" cy="1084200"/>
            <a:chOff x="3406568" y="3520188"/>
            <a:chExt cx="1084200" cy="1084200"/>
          </a:xfrm>
        </p:grpSpPr>
        <p:sp>
          <p:nvSpPr>
            <p:cNvPr id="1609" name="Google Shape;1609;p60"/>
            <p:cNvSpPr/>
            <p:nvPr/>
          </p:nvSpPr>
          <p:spPr>
            <a:xfrm>
              <a:off x="3406568" y="3520188"/>
              <a:ext cx="1084200" cy="1084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10" name="Google Shape;1610;p60"/>
            <p:cNvGrpSpPr/>
            <p:nvPr/>
          </p:nvGrpSpPr>
          <p:grpSpPr>
            <a:xfrm>
              <a:off x="3584368" y="3830046"/>
              <a:ext cx="728600" cy="464484"/>
              <a:chOff x="1190625" y="1184100"/>
              <a:chExt cx="5219200" cy="3327250"/>
            </a:xfrm>
          </p:grpSpPr>
          <p:sp>
            <p:nvSpPr>
              <p:cNvPr id="1611" name="Google Shape;1611;p60"/>
              <p:cNvSpPr/>
              <p:nvPr/>
            </p:nvSpPr>
            <p:spPr>
              <a:xfrm>
                <a:off x="1797350" y="1184100"/>
                <a:ext cx="4612475" cy="2719700"/>
              </a:xfrm>
              <a:custGeom>
                <a:rect b="b" l="l" r="r" t="t"/>
                <a:pathLst>
                  <a:path extrusionOk="0" h="108788" w="184499">
                    <a:moveTo>
                      <a:pt x="6948" y="0"/>
                    </a:moveTo>
                    <a:cubicBezTo>
                      <a:pt x="3132" y="0"/>
                      <a:pt x="0" y="3132"/>
                      <a:pt x="0" y="6981"/>
                    </a:cubicBezTo>
                    <a:lnTo>
                      <a:pt x="0" y="31250"/>
                    </a:lnTo>
                    <a:cubicBezTo>
                      <a:pt x="0" y="35099"/>
                      <a:pt x="3132" y="38198"/>
                      <a:pt x="6948" y="38198"/>
                    </a:cubicBezTo>
                    <a:lnTo>
                      <a:pt x="146300" y="38198"/>
                    </a:lnTo>
                    <a:lnTo>
                      <a:pt x="146300" y="101839"/>
                    </a:lnTo>
                    <a:cubicBezTo>
                      <a:pt x="146300" y="105688"/>
                      <a:pt x="149432" y="108787"/>
                      <a:pt x="153281" y="108787"/>
                    </a:cubicBezTo>
                    <a:lnTo>
                      <a:pt x="177550" y="108787"/>
                    </a:lnTo>
                    <a:cubicBezTo>
                      <a:pt x="181367" y="108787"/>
                      <a:pt x="184498" y="105688"/>
                      <a:pt x="184498" y="101839"/>
                    </a:cubicBezTo>
                    <a:lnTo>
                      <a:pt x="184498" y="6981"/>
                    </a:lnTo>
                    <a:cubicBezTo>
                      <a:pt x="184498" y="3132"/>
                      <a:pt x="181367" y="0"/>
                      <a:pt x="1775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60"/>
              <p:cNvSpPr/>
              <p:nvPr/>
            </p:nvSpPr>
            <p:spPr>
              <a:xfrm>
                <a:off x="3496825" y="1184100"/>
                <a:ext cx="2913000" cy="2719700"/>
              </a:xfrm>
              <a:custGeom>
                <a:rect b="b" l="l" r="r" t="t"/>
                <a:pathLst>
                  <a:path extrusionOk="0" h="108788" w="116520">
                    <a:moveTo>
                      <a:pt x="1" y="0"/>
                    </a:moveTo>
                    <a:lnTo>
                      <a:pt x="1" y="38198"/>
                    </a:lnTo>
                    <a:lnTo>
                      <a:pt x="78321" y="38198"/>
                    </a:lnTo>
                    <a:lnTo>
                      <a:pt x="78321" y="101839"/>
                    </a:lnTo>
                    <a:cubicBezTo>
                      <a:pt x="78321" y="105688"/>
                      <a:pt x="81453" y="108787"/>
                      <a:pt x="85302" y="108787"/>
                    </a:cubicBezTo>
                    <a:lnTo>
                      <a:pt x="109571" y="108787"/>
                    </a:lnTo>
                    <a:cubicBezTo>
                      <a:pt x="113388" y="108787"/>
                      <a:pt x="116519" y="105688"/>
                      <a:pt x="116519" y="101839"/>
                    </a:cubicBezTo>
                    <a:lnTo>
                      <a:pt x="116519" y="6981"/>
                    </a:lnTo>
                    <a:cubicBezTo>
                      <a:pt x="116519" y="3132"/>
                      <a:pt x="113388" y="0"/>
                      <a:pt x="109571" y="0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60"/>
              <p:cNvSpPr/>
              <p:nvPr/>
            </p:nvSpPr>
            <p:spPr>
              <a:xfrm>
                <a:off x="1190625" y="1791625"/>
                <a:ext cx="4612450" cy="2719725"/>
              </a:xfrm>
              <a:custGeom>
                <a:rect b="b" l="l" r="r" t="t"/>
                <a:pathLst>
                  <a:path extrusionOk="0" h="108789" w="184498">
                    <a:moveTo>
                      <a:pt x="6948" y="1"/>
                    </a:moveTo>
                    <a:cubicBezTo>
                      <a:pt x="3132" y="1"/>
                      <a:pt x="0" y="3100"/>
                      <a:pt x="0" y="6949"/>
                    </a:cubicBezTo>
                    <a:lnTo>
                      <a:pt x="0" y="101807"/>
                    </a:lnTo>
                    <a:cubicBezTo>
                      <a:pt x="0" y="105657"/>
                      <a:pt x="3132" y="108788"/>
                      <a:pt x="6948" y="108788"/>
                    </a:cubicBezTo>
                    <a:lnTo>
                      <a:pt x="177550" y="108788"/>
                    </a:lnTo>
                    <a:cubicBezTo>
                      <a:pt x="181366" y="108788"/>
                      <a:pt x="184498" y="105657"/>
                      <a:pt x="184498" y="101807"/>
                    </a:cubicBezTo>
                    <a:lnTo>
                      <a:pt x="184498" y="6949"/>
                    </a:lnTo>
                    <a:cubicBezTo>
                      <a:pt x="184498" y="3100"/>
                      <a:pt x="181366" y="1"/>
                      <a:pt x="1775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60"/>
              <p:cNvSpPr/>
              <p:nvPr/>
            </p:nvSpPr>
            <p:spPr>
              <a:xfrm>
                <a:off x="3496825" y="1791625"/>
                <a:ext cx="2306250" cy="2719725"/>
              </a:xfrm>
              <a:custGeom>
                <a:rect b="b" l="l" r="r" t="t"/>
                <a:pathLst>
                  <a:path extrusionOk="0" h="108789" w="92250">
                    <a:moveTo>
                      <a:pt x="1" y="1"/>
                    </a:moveTo>
                    <a:lnTo>
                      <a:pt x="1" y="108788"/>
                    </a:lnTo>
                    <a:lnTo>
                      <a:pt x="85302" y="108788"/>
                    </a:lnTo>
                    <a:cubicBezTo>
                      <a:pt x="89118" y="108788"/>
                      <a:pt x="92250" y="105657"/>
                      <a:pt x="92250" y="101807"/>
                    </a:cubicBezTo>
                    <a:lnTo>
                      <a:pt x="92250" y="6949"/>
                    </a:lnTo>
                    <a:cubicBezTo>
                      <a:pt x="92250" y="3100"/>
                      <a:pt x="89118" y="1"/>
                      <a:pt x="85302" y="1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60"/>
              <p:cNvSpPr/>
              <p:nvPr/>
            </p:nvSpPr>
            <p:spPr>
              <a:xfrm>
                <a:off x="3193475" y="2847700"/>
                <a:ext cx="606750" cy="606750"/>
              </a:xfrm>
              <a:custGeom>
                <a:rect b="b" l="l" r="r" t="t"/>
                <a:pathLst>
                  <a:path extrusionOk="0" h="24270" w="24270">
                    <a:moveTo>
                      <a:pt x="12135" y="1"/>
                    </a:moveTo>
                    <a:cubicBezTo>
                      <a:pt x="5448" y="1"/>
                      <a:pt x="0" y="5448"/>
                      <a:pt x="0" y="12135"/>
                    </a:cubicBezTo>
                    <a:cubicBezTo>
                      <a:pt x="0" y="18822"/>
                      <a:pt x="5448" y="24270"/>
                      <a:pt x="12135" y="24270"/>
                    </a:cubicBezTo>
                    <a:cubicBezTo>
                      <a:pt x="18822" y="24270"/>
                      <a:pt x="24270" y="18822"/>
                      <a:pt x="24270" y="12135"/>
                    </a:cubicBezTo>
                    <a:cubicBezTo>
                      <a:pt x="24270" y="5448"/>
                      <a:pt x="18822" y="1"/>
                      <a:pt x="1213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60"/>
              <p:cNvSpPr/>
              <p:nvPr/>
            </p:nvSpPr>
            <p:spPr>
              <a:xfrm>
                <a:off x="2241800" y="2977375"/>
                <a:ext cx="587975" cy="347425"/>
              </a:xfrm>
              <a:custGeom>
                <a:rect b="b" l="l" r="r" t="t"/>
                <a:pathLst>
                  <a:path extrusionOk="0" h="13897" w="23519">
                    <a:moveTo>
                      <a:pt x="6981" y="0"/>
                    </a:moveTo>
                    <a:cubicBezTo>
                      <a:pt x="3132" y="0"/>
                      <a:pt x="0" y="3099"/>
                      <a:pt x="0" y="6948"/>
                    </a:cubicBezTo>
                    <a:cubicBezTo>
                      <a:pt x="0" y="10797"/>
                      <a:pt x="3132" y="13896"/>
                      <a:pt x="6981" y="13896"/>
                    </a:cubicBezTo>
                    <a:lnTo>
                      <a:pt x="16571" y="13896"/>
                    </a:lnTo>
                    <a:cubicBezTo>
                      <a:pt x="20420" y="13896"/>
                      <a:pt x="23519" y="10797"/>
                      <a:pt x="23519" y="6948"/>
                    </a:cubicBezTo>
                    <a:cubicBezTo>
                      <a:pt x="23519" y="3099"/>
                      <a:pt x="20420" y="0"/>
                      <a:pt x="165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60"/>
              <p:cNvSpPr/>
              <p:nvPr/>
            </p:nvSpPr>
            <p:spPr>
              <a:xfrm>
                <a:off x="1698675" y="2298875"/>
                <a:ext cx="3596350" cy="1704400"/>
              </a:xfrm>
              <a:custGeom>
                <a:rect b="b" l="l" r="r" t="t"/>
                <a:pathLst>
                  <a:path extrusionOk="0" h="68176" w="143854">
                    <a:moveTo>
                      <a:pt x="121248" y="13929"/>
                    </a:moveTo>
                    <a:lnTo>
                      <a:pt x="129958" y="22606"/>
                    </a:lnTo>
                    <a:lnTo>
                      <a:pt x="129958" y="45570"/>
                    </a:lnTo>
                    <a:lnTo>
                      <a:pt x="121248" y="54247"/>
                    </a:lnTo>
                    <a:lnTo>
                      <a:pt x="22606" y="54247"/>
                    </a:lnTo>
                    <a:lnTo>
                      <a:pt x="13896" y="45570"/>
                    </a:lnTo>
                    <a:lnTo>
                      <a:pt x="13896" y="22606"/>
                    </a:lnTo>
                    <a:lnTo>
                      <a:pt x="22606" y="13929"/>
                    </a:lnTo>
                    <a:close/>
                    <a:moveTo>
                      <a:pt x="19703" y="0"/>
                    </a:moveTo>
                    <a:cubicBezTo>
                      <a:pt x="17876" y="0"/>
                      <a:pt x="16082" y="718"/>
                      <a:pt x="14777" y="2023"/>
                    </a:cubicBezTo>
                    <a:lnTo>
                      <a:pt x="2023" y="14810"/>
                    </a:lnTo>
                    <a:cubicBezTo>
                      <a:pt x="718" y="16115"/>
                      <a:pt x="0" y="17876"/>
                      <a:pt x="0" y="19735"/>
                    </a:cubicBezTo>
                    <a:lnTo>
                      <a:pt x="0" y="48441"/>
                    </a:lnTo>
                    <a:cubicBezTo>
                      <a:pt x="0" y="50300"/>
                      <a:pt x="718" y="52062"/>
                      <a:pt x="2023" y="53366"/>
                    </a:cubicBezTo>
                    <a:lnTo>
                      <a:pt x="14777" y="66153"/>
                    </a:lnTo>
                    <a:cubicBezTo>
                      <a:pt x="16082" y="67458"/>
                      <a:pt x="17876" y="68176"/>
                      <a:pt x="19703" y="68176"/>
                    </a:cubicBezTo>
                    <a:lnTo>
                      <a:pt x="124151" y="68176"/>
                    </a:lnTo>
                    <a:cubicBezTo>
                      <a:pt x="125978" y="68176"/>
                      <a:pt x="127740" y="67458"/>
                      <a:pt x="129044" y="66153"/>
                    </a:cubicBezTo>
                    <a:lnTo>
                      <a:pt x="141831" y="53366"/>
                    </a:lnTo>
                    <a:cubicBezTo>
                      <a:pt x="143136" y="52062"/>
                      <a:pt x="143854" y="50300"/>
                      <a:pt x="143854" y="48441"/>
                    </a:cubicBezTo>
                    <a:lnTo>
                      <a:pt x="143854" y="19735"/>
                    </a:lnTo>
                    <a:cubicBezTo>
                      <a:pt x="143854" y="17876"/>
                      <a:pt x="143136" y="16115"/>
                      <a:pt x="141831" y="14810"/>
                    </a:cubicBezTo>
                    <a:lnTo>
                      <a:pt x="129044" y="2023"/>
                    </a:lnTo>
                    <a:cubicBezTo>
                      <a:pt x="127740" y="718"/>
                      <a:pt x="125978" y="0"/>
                      <a:pt x="1241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60"/>
              <p:cNvSpPr/>
              <p:nvPr/>
            </p:nvSpPr>
            <p:spPr>
              <a:xfrm>
                <a:off x="3496825" y="2847700"/>
                <a:ext cx="303400" cy="606750"/>
              </a:xfrm>
              <a:custGeom>
                <a:rect b="b" l="l" r="r" t="t"/>
                <a:pathLst>
                  <a:path extrusionOk="0" h="24270" w="12136">
                    <a:moveTo>
                      <a:pt x="1" y="1"/>
                    </a:moveTo>
                    <a:lnTo>
                      <a:pt x="1" y="24270"/>
                    </a:lnTo>
                    <a:cubicBezTo>
                      <a:pt x="6688" y="24270"/>
                      <a:pt x="12136" y="18822"/>
                      <a:pt x="12136" y="12135"/>
                    </a:cubicBezTo>
                    <a:cubicBezTo>
                      <a:pt x="12136" y="5448"/>
                      <a:pt x="6688" y="1"/>
                      <a:pt x="1" y="1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60"/>
              <p:cNvSpPr/>
              <p:nvPr/>
            </p:nvSpPr>
            <p:spPr>
              <a:xfrm>
                <a:off x="4163925" y="2977375"/>
                <a:ext cx="587975" cy="347425"/>
              </a:xfrm>
              <a:custGeom>
                <a:rect b="b" l="l" r="r" t="t"/>
                <a:pathLst>
                  <a:path extrusionOk="0" h="13897" w="23519">
                    <a:moveTo>
                      <a:pt x="6948" y="0"/>
                    </a:moveTo>
                    <a:cubicBezTo>
                      <a:pt x="3099" y="0"/>
                      <a:pt x="0" y="3099"/>
                      <a:pt x="0" y="6948"/>
                    </a:cubicBezTo>
                    <a:cubicBezTo>
                      <a:pt x="0" y="10797"/>
                      <a:pt x="3099" y="13896"/>
                      <a:pt x="6948" y="13896"/>
                    </a:cubicBezTo>
                    <a:lnTo>
                      <a:pt x="16538" y="13896"/>
                    </a:lnTo>
                    <a:cubicBezTo>
                      <a:pt x="20387" y="13896"/>
                      <a:pt x="23519" y="10797"/>
                      <a:pt x="23519" y="6948"/>
                    </a:cubicBezTo>
                    <a:cubicBezTo>
                      <a:pt x="23519" y="3099"/>
                      <a:pt x="20387" y="0"/>
                      <a:pt x="16538" y="0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60"/>
              <p:cNvSpPr/>
              <p:nvPr/>
            </p:nvSpPr>
            <p:spPr>
              <a:xfrm>
                <a:off x="3496825" y="2298875"/>
                <a:ext cx="1798200" cy="1704400"/>
              </a:xfrm>
              <a:custGeom>
                <a:rect b="b" l="l" r="r" t="t"/>
                <a:pathLst>
                  <a:path extrusionOk="0" h="68176" w="71928">
                    <a:moveTo>
                      <a:pt x="1" y="0"/>
                    </a:moveTo>
                    <a:lnTo>
                      <a:pt x="1" y="13929"/>
                    </a:lnTo>
                    <a:lnTo>
                      <a:pt x="49322" y="13929"/>
                    </a:lnTo>
                    <a:lnTo>
                      <a:pt x="58032" y="22606"/>
                    </a:lnTo>
                    <a:lnTo>
                      <a:pt x="58032" y="45570"/>
                    </a:lnTo>
                    <a:lnTo>
                      <a:pt x="49322" y="54247"/>
                    </a:lnTo>
                    <a:lnTo>
                      <a:pt x="1" y="54247"/>
                    </a:lnTo>
                    <a:lnTo>
                      <a:pt x="1" y="68176"/>
                    </a:lnTo>
                    <a:lnTo>
                      <a:pt x="52225" y="68176"/>
                    </a:lnTo>
                    <a:cubicBezTo>
                      <a:pt x="54052" y="68176"/>
                      <a:pt x="55814" y="67458"/>
                      <a:pt x="57118" y="66153"/>
                    </a:cubicBezTo>
                    <a:lnTo>
                      <a:pt x="69905" y="53366"/>
                    </a:lnTo>
                    <a:cubicBezTo>
                      <a:pt x="71210" y="52062"/>
                      <a:pt x="71928" y="50300"/>
                      <a:pt x="71928" y="48441"/>
                    </a:cubicBezTo>
                    <a:lnTo>
                      <a:pt x="71928" y="19735"/>
                    </a:lnTo>
                    <a:cubicBezTo>
                      <a:pt x="71928" y="17876"/>
                      <a:pt x="71210" y="16115"/>
                      <a:pt x="69905" y="14810"/>
                    </a:cubicBezTo>
                    <a:lnTo>
                      <a:pt x="57118" y="2023"/>
                    </a:lnTo>
                    <a:cubicBezTo>
                      <a:pt x="55814" y="718"/>
                      <a:pt x="54052" y="0"/>
                      <a:pt x="52225" y="0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21" name="Google Shape;1621;p60"/>
          <p:cNvGrpSpPr/>
          <p:nvPr/>
        </p:nvGrpSpPr>
        <p:grpSpPr>
          <a:xfrm>
            <a:off x="5899882" y="3520188"/>
            <a:ext cx="1084200" cy="1084200"/>
            <a:chOff x="5899882" y="3520188"/>
            <a:chExt cx="1084200" cy="1084200"/>
          </a:xfrm>
        </p:grpSpPr>
        <p:sp>
          <p:nvSpPr>
            <p:cNvPr id="1622" name="Google Shape;1622;p60"/>
            <p:cNvSpPr/>
            <p:nvPr/>
          </p:nvSpPr>
          <p:spPr>
            <a:xfrm>
              <a:off x="5899882" y="3520188"/>
              <a:ext cx="1084200" cy="1084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23" name="Google Shape;1623;p60"/>
            <p:cNvGrpSpPr/>
            <p:nvPr/>
          </p:nvGrpSpPr>
          <p:grpSpPr>
            <a:xfrm>
              <a:off x="6155187" y="3775493"/>
              <a:ext cx="573590" cy="573590"/>
              <a:chOff x="1190625" y="238125"/>
              <a:chExt cx="5219200" cy="5219200"/>
            </a:xfrm>
          </p:grpSpPr>
          <p:sp>
            <p:nvSpPr>
              <p:cNvPr id="1624" name="Google Shape;1624;p60"/>
              <p:cNvSpPr/>
              <p:nvPr/>
            </p:nvSpPr>
            <p:spPr>
              <a:xfrm>
                <a:off x="1190625" y="238125"/>
                <a:ext cx="5219200" cy="5219200"/>
              </a:xfrm>
              <a:custGeom>
                <a:rect b="b" l="l" r="r" t="t"/>
                <a:pathLst>
                  <a:path extrusionOk="0" h="208768" w="208768">
                    <a:moveTo>
                      <a:pt x="104384" y="0"/>
                    </a:moveTo>
                    <a:cubicBezTo>
                      <a:pt x="46842" y="0"/>
                      <a:pt x="0" y="46842"/>
                      <a:pt x="0" y="104384"/>
                    </a:cubicBezTo>
                    <a:cubicBezTo>
                      <a:pt x="0" y="161925"/>
                      <a:pt x="46842" y="208767"/>
                      <a:pt x="104384" y="208767"/>
                    </a:cubicBezTo>
                    <a:cubicBezTo>
                      <a:pt x="161958" y="208767"/>
                      <a:pt x="208767" y="161925"/>
                      <a:pt x="208767" y="104384"/>
                    </a:cubicBezTo>
                    <a:cubicBezTo>
                      <a:pt x="208767" y="46842"/>
                      <a:pt x="161958" y="0"/>
                      <a:pt x="1043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60"/>
              <p:cNvSpPr/>
              <p:nvPr/>
            </p:nvSpPr>
            <p:spPr>
              <a:xfrm>
                <a:off x="3800200" y="238125"/>
                <a:ext cx="2609625" cy="5219200"/>
              </a:xfrm>
              <a:custGeom>
                <a:rect b="b" l="l" r="r" t="t"/>
                <a:pathLst>
                  <a:path extrusionOk="0" h="208768" w="104385">
                    <a:moveTo>
                      <a:pt x="1" y="0"/>
                    </a:moveTo>
                    <a:lnTo>
                      <a:pt x="1" y="208767"/>
                    </a:lnTo>
                    <a:cubicBezTo>
                      <a:pt x="57575" y="208767"/>
                      <a:pt x="104384" y="161925"/>
                      <a:pt x="104384" y="104384"/>
                    </a:cubicBezTo>
                    <a:cubicBezTo>
                      <a:pt x="104384" y="46842"/>
                      <a:pt x="57575" y="0"/>
                      <a:pt x="1" y="0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60"/>
              <p:cNvSpPr/>
              <p:nvPr/>
            </p:nvSpPr>
            <p:spPr>
              <a:xfrm>
                <a:off x="1826700" y="874200"/>
                <a:ext cx="3947025" cy="3947025"/>
              </a:xfrm>
              <a:custGeom>
                <a:rect b="b" l="l" r="r" t="t"/>
                <a:pathLst>
                  <a:path extrusionOk="0" h="157881" w="157881">
                    <a:moveTo>
                      <a:pt x="78941" y="15299"/>
                    </a:moveTo>
                    <a:cubicBezTo>
                      <a:pt x="114040" y="15299"/>
                      <a:pt x="142582" y="43842"/>
                      <a:pt x="142582" y="78941"/>
                    </a:cubicBezTo>
                    <a:cubicBezTo>
                      <a:pt x="142582" y="114040"/>
                      <a:pt x="114040" y="142582"/>
                      <a:pt x="78941" y="142582"/>
                    </a:cubicBezTo>
                    <a:cubicBezTo>
                      <a:pt x="43842" y="142582"/>
                      <a:pt x="15299" y="114040"/>
                      <a:pt x="15299" y="78941"/>
                    </a:cubicBezTo>
                    <a:cubicBezTo>
                      <a:pt x="15299" y="43842"/>
                      <a:pt x="43842" y="15299"/>
                      <a:pt x="78941" y="15299"/>
                    </a:cubicBezTo>
                    <a:close/>
                    <a:moveTo>
                      <a:pt x="78941" y="0"/>
                    </a:moveTo>
                    <a:cubicBezTo>
                      <a:pt x="35426" y="0"/>
                      <a:pt x="0" y="35426"/>
                      <a:pt x="0" y="78941"/>
                    </a:cubicBezTo>
                    <a:cubicBezTo>
                      <a:pt x="0" y="122455"/>
                      <a:pt x="35426" y="157881"/>
                      <a:pt x="78941" y="157881"/>
                    </a:cubicBezTo>
                    <a:cubicBezTo>
                      <a:pt x="122455" y="157881"/>
                      <a:pt x="157881" y="122455"/>
                      <a:pt x="157881" y="78941"/>
                    </a:cubicBezTo>
                    <a:cubicBezTo>
                      <a:pt x="157881" y="35426"/>
                      <a:pt x="122455" y="0"/>
                      <a:pt x="789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60"/>
              <p:cNvSpPr/>
              <p:nvPr/>
            </p:nvSpPr>
            <p:spPr>
              <a:xfrm>
                <a:off x="3032825" y="1849825"/>
                <a:ext cx="1534775" cy="1996075"/>
              </a:xfrm>
              <a:custGeom>
                <a:rect b="b" l="l" r="r" t="t"/>
                <a:pathLst>
                  <a:path extrusionOk="0" h="79843" w="61391">
                    <a:moveTo>
                      <a:pt x="8612" y="0"/>
                    </a:moveTo>
                    <a:cubicBezTo>
                      <a:pt x="7073" y="0"/>
                      <a:pt x="5521" y="463"/>
                      <a:pt x="4176" y="1424"/>
                    </a:cubicBezTo>
                    <a:cubicBezTo>
                      <a:pt x="751" y="3903"/>
                      <a:pt x="0" y="8666"/>
                      <a:pt x="2447" y="12091"/>
                    </a:cubicBezTo>
                    <a:lnTo>
                      <a:pt x="23063" y="40698"/>
                    </a:lnTo>
                    <a:lnTo>
                      <a:pt x="23063" y="42493"/>
                    </a:lnTo>
                    <a:lnTo>
                      <a:pt x="14908" y="42493"/>
                    </a:lnTo>
                    <a:cubicBezTo>
                      <a:pt x="10700" y="42493"/>
                      <a:pt x="7275" y="45918"/>
                      <a:pt x="7275" y="50126"/>
                    </a:cubicBezTo>
                    <a:cubicBezTo>
                      <a:pt x="7275" y="54334"/>
                      <a:pt x="10700" y="57759"/>
                      <a:pt x="14908" y="57759"/>
                    </a:cubicBezTo>
                    <a:lnTo>
                      <a:pt x="23063" y="57759"/>
                    </a:lnTo>
                    <a:lnTo>
                      <a:pt x="23063" y="72209"/>
                    </a:lnTo>
                    <a:cubicBezTo>
                      <a:pt x="23063" y="76417"/>
                      <a:pt x="26488" y="79842"/>
                      <a:pt x="30696" y="79842"/>
                    </a:cubicBezTo>
                    <a:cubicBezTo>
                      <a:pt x="34904" y="79842"/>
                      <a:pt x="38329" y="76417"/>
                      <a:pt x="38329" y="72209"/>
                    </a:cubicBezTo>
                    <a:lnTo>
                      <a:pt x="38329" y="57759"/>
                    </a:lnTo>
                    <a:lnTo>
                      <a:pt x="46484" y="57759"/>
                    </a:lnTo>
                    <a:cubicBezTo>
                      <a:pt x="50692" y="57759"/>
                      <a:pt x="54117" y="54334"/>
                      <a:pt x="54117" y="50126"/>
                    </a:cubicBezTo>
                    <a:cubicBezTo>
                      <a:pt x="54117" y="45918"/>
                      <a:pt x="50692" y="42493"/>
                      <a:pt x="46484" y="42493"/>
                    </a:cubicBezTo>
                    <a:lnTo>
                      <a:pt x="38329" y="42493"/>
                    </a:lnTo>
                    <a:lnTo>
                      <a:pt x="38329" y="40698"/>
                    </a:lnTo>
                    <a:lnTo>
                      <a:pt x="58944" y="12091"/>
                    </a:lnTo>
                    <a:cubicBezTo>
                      <a:pt x="61391" y="8666"/>
                      <a:pt x="60641" y="3903"/>
                      <a:pt x="57216" y="1424"/>
                    </a:cubicBezTo>
                    <a:cubicBezTo>
                      <a:pt x="55870" y="463"/>
                      <a:pt x="54318" y="0"/>
                      <a:pt x="52780" y="0"/>
                    </a:cubicBezTo>
                    <a:cubicBezTo>
                      <a:pt x="50401" y="0"/>
                      <a:pt x="48054" y="1106"/>
                      <a:pt x="46549" y="3186"/>
                    </a:cubicBezTo>
                    <a:lnTo>
                      <a:pt x="30696" y="25171"/>
                    </a:lnTo>
                    <a:lnTo>
                      <a:pt x="14842" y="3186"/>
                    </a:lnTo>
                    <a:cubicBezTo>
                      <a:pt x="13337" y="1106"/>
                      <a:pt x="10990" y="0"/>
                      <a:pt x="86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60"/>
              <p:cNvSpPr/>
              <p:nvPr/>
            </p:nvSpPr>
            <p:spPr>
              <a:xfrm>
                <a:off x="3800200" y="874200"/>
                <a:ext cx="1973525" cy="3947025"/>
              </a:xfrm>
              <a:custGeom>
                <a:rect b="b" l="l" r="r" t="t"/>
                <a:pathLst>
                  <a:path extrusionOk="0" h="157881" w="78941">
                    <a:moveTo>
                      <a:pt x="1" y="0"/>
                    </a:moveTo>
                    <a:lnTo>
                      <a:pt x="1" y="15299"/>
                    </a:lnTo>
                    <a:cubicBezTo>
                      <a:pt x="35100" y="15299"/>
                      <a:pt x="63642" y="43842"/>
                      <a:pt x="63642" y="78941"/>
                    </a:cubicBezTo>
                    <a:cubicBezTo>
                      <a:pt x="63642" y="114040"/>
                      <a:pt x="35100" y="142582"/>
                      <a:pt x="1" y="142582"/>
                    </a:cubicBezTo>
                    <a:lnTo>
                      <a:pt x="1" y="157881"/>
                    </a:lnTo>
                    <a:cubicBezTo>
                      <a:pt x="43515" y="157881"/>
                      <a:pt x="78941" y="122455"/>
                      <a:pt x="78941" y="78941"/>
                    </a:cubicBezTo>
                    <a:cubicBezTo>
                      <a:pt x="78941" y="35426"/>
                      <a:pt x="43515" y="0"/>
                      <a:pt x="1" y="0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60"/>
              <p:cNvSpPr/>
              <p:nvPr/>
            </p:nvSpPr>
            <p:spPr>
              <a:xfrm>
                <a:off x="3800200" y="1849825"/>
                <a:ext cx="767400" cy="1996075"/>
              </a:xfrm>
              <a:custGeom>
                <a:rect b="b" l="l" r="r" t="t"/>
                <a:pathLst>
                  <a:path extrusionOk="0" h="79843" w="30696">
                    <a:moveTo>
                      <a:pt x="22085" y="0"/>
                    </a:moveTo>
                    <a:cubicBezTo>
                      <a:pt x="19706" y="0"/>
                      <a:pt x="17359" y="1106"/>
                      <a:pt x="15854" y="3186"/>
                    </a:cubicBezTo>
                    <a:lnTo>
                      <a:pt x="1" y="25171"/>
                    </a:lnTo>
                    <a:lnTo>
                      <a:pt x="1" y="79842"/>
                    </a:lnTo>
                    <a:cubicBezTo>
                      <a:pt x="4209" y="79842"/>
                      <a:pt x="7634" y="76417"/>
                      <a:pt x="7634" y="72209"/>
                    </a:cubicBezTo>
                    <a:lnTo>
                      <a:pt x="7634" y="57759"/>
                    </a:lnTo>
                    <a:lnTo>
                      <a:pt x="15789" y="57759"/>
                    </a:lnTo>
                    <a:cubicBezTo>
                      <a:pt x="19997" y="57759"/>
                      <a:pt x="23422" y="54334"/>
                      <a:pt x="23422" y="50126"/>
                    </a:cubicBezTo>
                    <a:cubicBezTo>
                      <a:pt x="23422" y="45918"/>
                      <a:pt x="19997" y="42493"/>
                      <a:pt x="15789" y="42493"/>
                    </a:cubicBezTo>
                    <a:lnTo>
                      <a:pt x="7634" y="42493"/>
                    </a:lnTo>
                    <a:lnTo>
                      <a:pt x="7634" y="40698"/>
                    </a:lnTo>
                    <a:lnTo>
                      <a:pt x="28249" y="12091"/>
                    </a:lnTo>
                    <a:cubicBezTo>
                      <a:pt x="30696" y="8666"/>
                      <a:pt x="29946" y="3903"/>
                      <a:pt x="26521" y="1424"/>
                    </a:cubicBezTo>
                    <a:cubicBezTo>
                      <a:pt x="25175" y="463"/>
                      <a:pt x="23623" y="0"/>
                      <a:pt x="22085" y="0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30" name="Google Shape;1630;p60"/>
          <p:cNvGrpSpPr/>
          <p:nvPr/>
        </p:nvGrpSpPr>
        <p:grpSpPr>
          <a:xfrm>
            <a:off x="4653219" y="3520188"/>
            <a:ext cx="1084200" cy="1084200"/>
            <a:chOff x="4653219" y="3520188"/>
            <a:chExt cx="1084200" cy="1084200"/>
          </a:xfrm>
        </p:grpSpPr>
        <p:sp>
          <p:nvSpPr>
            <p:cNvPr id="1631" name="Google Shape;1631;p60"/>
            <p:cNvSpPr/>
            <p:nvPr/>
          </p:nvSpPr>
          <p:spPr>
            <a:xfrm>
              <a:off x="4653219" y="3520188"/>
              <a:ext cx="1084200" cy="1084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32" name="Google Shape;1632;p60"/>
            <p:cNvGrpSpPr/>
            <p:nvPr/>
          </p:nvGrpSpPr>
          <p:grpSpPr>
            <a:xfrm>
              <a:off x="4905393" y="3780697"/>
              <a:ext cx="579853" cy="563183"/>
              <a:chOff x="1190625" y="313150"/>
              <a:chExt cx="5219200" cy="5069150"/>
            </a:xfrm>
          </p:grpSpPr>
          <p:sp>
            <p:nvSpPr>
              <p:cNvPr id="1633" name="Google Shape;1633;p60"/>
              <p:cNvSpPr/>
              <p:nvPr/>
            </p:nvSpPr>
            <p:spPr>
              <a:xfrm>
                <a:off x="1190625" y="313150"/>
                <a:ext cx="3901350" cy="1281150"/>
              </a:xfrm>
              <a:custGeom>
                <a:rect b="b" l="l" r="r" t="t"/>
                <a:pathLst>
                  <a:path extrusionOk="0" h="51246" w="156054">
                    <a:moveTo>
                      <a:pt x="39013" y="0"/>
                    </a:moveTo>
                    <a:cubicBezTo>
                      <a:pt x="17484" y="0"/>
                      <a:pt x="0" y="17484"/>
                      <a:pt x="0" y="38981"/>
                    </a:cubicBezTo>
                    <a:lnTo>
                      <a:pt x="0" y="43450"/>
                    </a:lnTo>
                    <a:cubicBezTo>
                      <a:pt x="0" y="47756"/>
                      <a:pt x="3490" y="51246"/>
                      <a:pt x="7796" y="51246"/>
                    </a:cubicBezTo>
                    <a:lnTo>
                      <a:pt x="148257" y="51246"/>
                    </a:lnTo>
                    <a:cubicBezTo>
                      <a:pt x="152563" y="51246"/>
                      <a:pt x="156053" y="47756"/>
                      <a:pt x="156053" y="43450"/>
                    </a:cubicBezTo>
                    <a:lnTo>
                      <a:pt x="156053" y="7796"/>
                    </a:lnTo>
                    <a:cubicBezTo>
                      <a:pt x="156053" y="3490"/>
                      <a:pt x="152563" y="0"/>
                      <a:pt x="1482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60"/>
              <p:cNvSpPr/>
              <p:nvPr/>
            </p:nvSpPr>
            <p:spPr>
              <a:xfrm>
                <a:off x="1190625" y="1203650"/>
                <a:ext cx="4770675" cy="4178650"/>
              </a:xfrm>
              <a:custGeom>
                <a:rect b="b" l="l" r="r" t="t"/>
                <a:pathLst>
                  <a:path extrusionOk="0" h="167146" w="190827">
                    <a:moveTo>
                      <a:pt x="7796" y="1"/>
                    </a:moveTo>
                    <a:cubicBezTo>
                      <a:pt x="3490" y="1"/>
                      <a:pt x="0" y="3524"/>
                      <a:pt x="0" y="7830"/>
                    </a:cubicBezTo>
                    <a:lnTo>
                      <a:pt x="0" y="128164"/>
                    </a:lnTo>
                    <a:cubicBezTo>
                      <a:pt x="0" y="149661"/>
                      <a:pt x="17484" y="167145"/>
                      <a:pt x="39013" y="167145"/>
                    </a:cubicBezTo>
                    <a:lnTo>
                      <a:pt x="183030" y="167145"/>
                    </a:lnTo>
                    <a:cubicBezTo>
                      <a:pt x="187336" y="167145"/>
                      <a:pt x="190826" y="163655"/>
                      <a:pt x="190826" y="159349"/>
                    </a:cubicBezTo>
                    <a:lnTo>
                      <a:pt x="190826" y="104776"/>
                    </a:lnTo>
                    <a:cubicBezTo>
                      <a:pt x="190826" y="100470"/>
                      <a:pt x="187336" y="96980"/>
                      <a:pt x="183030" y="96980"/>
                    </a:cubicBezTo>
                    <a:lnTo>
                      <a:pt x="131947" y="96980"/>
                    </a:lnTo>
                    <a:lnTo>
                      <a:pt x="131947" y="70199"/>
                    </a:lnTo>
                    <a:lnTo>
                      <a:pt x="183030" y="70199"/>
                    </a:lnTo>
                    <a:cubicBezTo>
                      <a:pt x="187336" y="70199"/>
                      <a:pt x="190826" y="66709"/>
                      <a:pt x="190826" y="62403"/>
                    </a:cubicBezTo>
                    <a:lnTo>
                      <a:pt x="190826" y="7830"/>
                    </a:lnTo>
                    <a:cubicBezTo>
                      <a:pt x="190826" y="3524"/>
                      <a:pt x="187336" y="1"/>
                      <a:pt x="1830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60"/>
              <p:cNvSpPr/>
              <p:nvPr/>
            </p:nvSpPr>
            <p:spPr>
              <a:xfrm>
                <a:off x="1190625" y="3292975"/>
                <a:ext cx="4770675" cy="2089325"/>
              </a:xfrm>
              <a:custGeom>
                <a:rect b="b" l="l" r="r" t="t"/>
                <a:pathLst>
                  <a:path extrusionOk="0" h="83573" w="190827">
                    <a:moveTo>
                      <a:pt x="0" y="0"/>
                    </a:moveTo>
                    <a:lnTo>
                      <a:pt x="0" y="44591"/>
                    </a:lnTo>
                    <a:cubicBezTo>
                      <a:pt x="0" y="66088"/>
                      <a:pt x="17484" y="83572"/>
                      <a:pt x="39013" y="83572"/>
                    </a:cubicBezTo>
                    <a:lnTo>
                      <a:pt x="183030" y="83572"/>
                    </a:lnTo>
                    <a:cubicBezTo>
                      <a:pt x="187336" y="83572"/>
                      <a:pt x="190826" y="80082"/>
                      <a:pt x="190826" y="75776"/>
                    </a:cubicBezTo>
                    <a:lnTo>
                      <a:pt x="190826" y="21203"/>
                    </a:lnTo>
                    <a:cubicBezTo>
                      <a:pt x="190826" y="16897"/>
                      <a:pt x="187336" y="13407"/>
                      <a:pt x="183030" y="13407"/>
                    </a:cubicBezTo>
                    <a:lnTo>
                      <a:pt x="131947" y="13407"/>
                    </a:lnTo>
                    <a:lnTo>
                      <a:pt x="13194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Google Shape;1636;p60"/>
              <p:cNvSpPr/>
              <p:nvPr/>
            </p:nvSpPr>
            <p:spPr>
              <a:xfrm>
                <a:off x="4099500" y="2568800"/>
                <a:ext cx="2310325" cy="1449175"/>
              </a:xfrm>
              <a:custGeom>
                <a:rect b="b" l="l" r="r" t="t"/>
                <a:pathLst>
                  <a:path extrusionOk="0" h="57967" w="92413">
                    <a:moveTo>
                      <a:pt x="7796" y="1"/>
                    </a:moveTo>
                    <a:cubicBezTo>
                      <a:pt x="3490" y="1"/>
                      <a:pt x="0" y="3491"/>
                      <a:pt x="0" y="7797"/>
                    </a:cubicBezTo>
                    <a:lnTo>
                      <a:pt x="0" y="50170"/>
                    </a:lnTo>
                    <a:cubicBezTo>
                      <a:pt x="0" y="54476"/>
                      <a:pt x="3490" y="57966"/>
                      <a:pt x="7796" y="57966"/>
                    </a:cubicBezTo>
                    <a:lnTo>
                      <a:pt x="84616" y="57966"/>
                    </a:lnTo>
                    <a:cubicBezTo>
                      <a:pt x="88922" y="57966"/>
                      <a:pt x="92412" y="54476"/>
                      <a:pt x="92412" y="50170"/>
                    </a:cubicBezTo>
                    <a:lnTo>
                      <a:pt x="92412" y="7797"/>
                    </a:lnTo>
                    <a:cubicBezTo>
                      <a:pt x="92412" y="3491"/>
                      <a:pt x="88922" y="1"/>
                      <a:pt x="846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7" name="Google Shape;1637;p60"/>
              <p:cNvSpPr/>
              <p:nvPr/>
            </p:nvSpPr>
            <p:spPr>
              <a:xfrm>
                <a:off x="4099500" y="3292975"/>
                <a:ext cx="2310325" cy="725000"/>
              </a:xfrm>
              <a:custGeom>
                <a:rect b="b" l="l" r="r" t="t"/>
                <a:pathLst>
                  <a:path extrusionOk="0" h="29000" w="92413">
                    <a:moveTo>
                      <a:pt x="0" y="0"/>
                    </a:moveTo>
                    <a:lnTo>
                      <a:pt x="0" y="21203"/>
                    </a:lnTo>
                    <a:cubicBezTo>
                      <a:pt x="0" y="25509"/>
                      <a:pt x="3490" y="28999"/>
                      <a:pt x="7796" y="28999"/>
                    </a:cubicBezTo>
                    <a:lnTo>
                      <a:pt x="84616" y="28999"/>
                    </a:lnTo>
                    <a:cubicBezTo>
                      <a:pt x="88922" y="28999"/>
                      <a:pt x="92412" y="25509"/>
                      <a:pt x="92412" y="21203"/>
                    </a:cubicBezTo>
                    <a:lnTo>
                      <a:pt x="9241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8" name="Google Shape;1638;p60"/>
              <p:cNvSpPr/>
              <p:nvPr/>
            </p:nvSpPr>
            <p:spPr>
              <a:xfrm>
                <a:off x="4800000" y="3139650"/>
                <a:ext cx="307475" cy="307475"/>
              </a:xfrm>
              <a:custGeom>
                <a:rect b="b" l="l" r="r" t="t"/>
                <a:pathLst>
                  <a:path extrusionOk="0" h="12299" w="12299">
                    <a:moveTo>
                      <a:pt x="6133" y="0"/>
                    </a:moveTo>
                    <a:cubicBezTo>
                      <a:pt x="2741" y="0"/>
                      <a:pt x="1" y="2741"/>
                      <a:pt x="1" y="6133"/>
                    </a:cubicBezTo>
                    <a:cubicBezTo>
                      <a:pt x="1" y="9525"/>
                      <a:pt x="2741" y="12298"/>
                      <a:pt x="6133" y="12298"/>
                    </a:cubicBezTo>
                    <a:cubicBezTo>
                      <a:pt x="9526" y="12298"/>
                      <a:pt x="12298" y="9525"/>
                      <a:pt x="12298" y="6133"/>
                    </a:cubicBezTo>
                    <a:cubicBezTo>
                      <a:pt x="12298" y="2741"/>
                      <a:pt x="9526" y="0"/>
                      <a:pt x="61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39" name="Google Shape;1639;p60"/>
          <p:cNvGrpSpPr/>
          <p:nvPr/>
        </p:nvGrpSpPr>
        <p:grpSpPr>
          <a:xfrm>
            <a:off x="7146570" y="3520188"/>
            <a:ext cx="1084200" cy="1084200"/>
            <a:chOff x="7146570" y="3520188"/>
            <a:chExt cx="1084200" cy="1084200"/>
          </a:xfrm>
        </p:grpSpPr>
        <p:sp>
          <p:nvSpPr>
            <p:cNvPr id="1640" name="Google Shape;1640;p60"/>
            <p:cNvSpPr/>
            <p:nvPr/>
          </p:nvSpPr>
          <p:spPr>
            <a:xfrm>
              <a:off x="7146570" y="3520188"/>
              <a:ext cx="1084200" cy="1084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41" name="Google Shape;1641;p60"/>
            <p:cNvGrpSpPr/>
            <p:nvPr/>
          </p:nvGrpSpPr>
          <p:grpSpPr>
            <a:xfrm>
              <a:off x="7347596" y="3743810"/>
              <a:ext cx="682149" cy="636957"/>
              <a:chOff x="1190625" y="411000"/>
              <a:chExt cx="5219200" cy="4873425"/>
            </a:xfrm>
          </p:grpSpPr>
          <p:sp>
            <p:nvSpPr>
              <p:cNvPr id="1642" name="Google Shape;1642;p60"/>
              <p:cNvSpPr/>
              <p:nvPr/>
            </p:nvSpPr>
            <p:spPr>
              <a:xfrm>
                <a:off x="1190625" y="2514975"/>
                <a:ext cx="5219200" cy="2769450"/>
              </a:xfrm>
              <a:custGeom>
                <a:rect b="b" l="l" r="r" t="t"/>
                <a:pathLst>
                  <a:path extrusionOk="0" h="110778" w="208768">
                    <a:moveTo>
                      <a:pt x="7274" y="1"/>
                    </a:moveTo>
                    <a:cubicBezTo>
                      <a:pt x="3262" y="1"/>
                      <a:pt x="0" y="3263"/>
                      <a:pt x="0" y="7275"/>
                    </a:cubicBezTo>
                    <a:lnTo>
                      <a:pt x="0" y="88074"/>
                    </a:lnTo>
                    <a:cubicBezTo>
                      <a:pt x="0" y="100600"/>
                      <a:pt x="10177" y="110778"/>
                      <a:pt x="22703" y="110778"/>
                    </a:cubicBezTo>
                    <a:lnTo>
                      <a:pt x="186064" y="110778"/>
                    </a:lnTo>
                    <a:cubicBezTo>
                      <a:pt x="198590" y="110778"/>
                      <a:pt x="208767" y="100600"/>
                      <a:pt x="208767" y="88074"/>
                    </a:cubicBezTo>
                    <a:lnTo>
                      <a:pt x="208767" y="7275"/>
                    </a:lnTo>
                    <a:cubicBezTo>
                      <a:pt x="208767" y="3263"/>
                      <a:pt x="205505" y="1"/>
                      <a:pt x="201493" y="1"/>
                    </a:cubicBezTo>
                    <a:cubicBezTo>
                      <a:pt x="197448" y="1"/>
                      <a:pt x="194186" y="3263"/>
                      <a:pt x="194186" y="7275"/>
                    </a:cubicBezTo>
                    <a:cubicBezTo>
                      <a:pt x="194186" y="11744"/>
                      <a:pt x="190565" y="15397"/>
                      <a:pt x="186064" y="15397"/>
                    </a:cubicBezTo>
                    <a:lnTo>
                      <a:pt x="22703" y="15397"/>
                    </a:lnTo>
                    <a:cubicBezTo>
                      <a:pt x="18202" y="15397"/>
                      <a:pt x="14581" y="11744"/>
                      <a:pt x="14581" y="7275"/>
                    </a:cubicBezTo>
                    <a:cubicBezTo>
                      <a:pt x="14581" y="3263"/>
                      <a:pt x="11319" y="1"/>
                      <a:pt x="72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3" name="Google Shape;1643;p60"/>
              <p:cNvSpPr/>
              <p:nvPr/>
            </p:nvSpPr>
            <p:spPr>
              <a:xfrm>
                <a:off x="3800200" y="2514975"/>
                <a:ext cx="2609625" cy="2769450"/>
              </a:xfrm>
              <a:custGeom>
                <a:rect b="b" l="l" r="r" t="t"/>
                <a:pathLst>
                  <a:path extrusionOk="0" h="110778" w="104385">
                    <a:moveTo>
                      <a:pt x="97110" y="1"/>
                    </a:moveTo>
                    <a:cubicBezTo>
                      <a:pt x="93065" y="1"/>
                      <a:pt x="89836" y="3263"/>
                      <a:pt x="89836" y="7275"/>
                    </a:cubicBezTo>
                    <a:cubicBezTo>
                      <a:pt x="89836" y="11744"/>
                      <a:pt x="86182" y="15397"/>
                      <a:pt x="81681" y="15397"/>
                    </a:cubicBezTo>
                    <a:lnTo>
                      <a:pt x="1" y="15397"/>
                    </a:lnTo>
                    <a:lnTo>
                      <a:pt x="1" y="110778"/>
                    </a:lnTo>
                    <a:lnTo>
                      <a:pt x="81681" y="110778"/>
                    </a:lnTo>
                    <a:cubicBezTo>
                      <a:pt x="94207" y="110778"/>
                      <a:pt x="104384" y="100600"/>
                      <a:pt x="104384" y="88074"/>
                    </a:cubicBezTo>
                    <a:lnTo>
                      <a:pt x="104384" y="7275"/>
                    </a:lnTo>
                    <a:cubicBezTo>
                      <a:pt x="104384" y="3263"/>
                      <a:pt x="101122" y="1"/>
                      <a:pt x="97110" y="1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4" name="Google Shape;1644;p60"/>
              <p:cNvSpPr/>
              <p:nvPr/>
            </p:nvSpPr>
            <p:spPr>
              <a:xfrm>
                <a:off x="1190625" y="1318650"/>
                <a:ext cx="5219200" cy="1945800"/>
              </a:xfrm>
              <a:custGeom>
                <a:rect b="b" l="l" r="r" t="t"/>
                <a:pathLst>
                  <a:path extrusionOk="0" h="77832" w="208768">
                    <a:moveTo>
                      <a:pt x="22703" y="0"/>
                    </a:moveTo>
                    <a:cubicBezTo>
                      <a:pt x="10177" y="0"/>
                      <a:pt x="0" y="10178"/>
                      <a:pt x="0" y="22704"/>
                    </a:cubicBezTo>
                    <a:lnTo>
                      <a:pt x="0" y="55128"/>
                    </a:lnTo>
                    <a:cubicBezTo>
                      <a:pt x="0" y="67654"/>
                      <a:pt x="10177" y="77831"/>
                      <a:pt x="22703" y="77831"/>
                    </a:cubicBezTo>
                    <a:lnTo>
                      <a:pt x="186064" y="77831"/>
                    </a:lnTo>
                    <a:cubicBezTo>
                      <a:pt x="198590" y="77831"/>
                      <a:pt x="208767" y="67654"/>
                      <a:pt x="208767" y="55128"/>
                    </a:cubicBezTo>
                    <a:lnTo>
                      <a:pt x="208767" y="22704"/>
                    </a:lnTo>
                    <a:cubicBezTo>
                      <a:pt x="208767" y="10178"/>
                      <a:pt x="198590" y="0"/>
                      <a:pt x="186064" y="0"/>
                    </a:cubicBezTo>
                    <a:lnTo>
                      <a:pt x="138276" y="0"/>
                    </a:lnTo>
                    <a:cubicBezTo>
                      <a:pt x="134426" y="0"/>
                      <a:pt x="131262" y="2969"/>
                      <a:pt x="131001" y="6785"/>
                    </a:cubicBezTo>
                    <a:cubicBezTo>
                      <a:pt x="130055" y="20714"/>
                      <a:pt x="118377" y="31609"/>
                      <a:pt x="104384" y="31609"/>
                    </a:cubicBezTo>
                    <a:cubicBezTo>
                      <a:pt x="90390" y="31609"/>
                      <a:pt x="78712" y="20714"/>
                      <a:pt x="77766" y="6785"/>
                    </a:cubicBezTo>
                    <a:cubicBezTo>
                      <a:pt x="77505" y="2969"/>
                      <a:pt x="74341" y="0"/>
                      <a:pt x="704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60"/>
              <p:cNvSpPr/>
              <p:nvPr/>
            </p:nvSpPr>
            <p:spPr>
              <a:xfrm>
                <a:off x="3800200" y="1318650"/>
                <a:ext cx="2609625" cy="1945800"/>
              </a:xfrm>
              <a:custGeom>
                <a:rect b="b" l="l" r="r" t="t"/>
                <a:pathLst>
                  <a:path extrusionOk="0" h="77832" w="104385">
                    <a:moveTo>
                      <a:pt x="33893" y="0"/>
                    </a:moveTo>
                    <a:cubicBezTo>
                      <a:pt x="30043" y="0"/>
                      <a:pt x="26879" y="2969"/>
                      <a:pt x="26618" y="6785"/>
                    </a:cubicBezTo>
                    <a:cubicBezTo>
                      <a:pt x="25672" y="20714"/>
                      <a:pt x="13994" y="31609"/>
                      <a:pt x="1" y="31609"/>
                    </a:cubicBezTo>
                    <a:lnTo>
                      <a:pt x="1" y="77831"/>
                    </a:lnTo>
                    <a:lnTo>
                      <a:pt x="81681" y="77831"/>
                    </a:lnTo>
                    <a:cubicBezTo>
                      <a:pt x="94207" y="77831"/>
                      <a:pt x="104384" y="67654"/>
                      <a:pt x="104384" y="55128"/>
                    </a:cubicBezTo>
                    <a:lnTo>
                      <a:pt x="104384" y="22704"/>
                    </a:lnTo>
                    <a:cubicBezTo>
                      <a:pt x="104384" y="10178"/>
                      <a:pt x="94207" y="0"/>
                      <a:pt x="81681" y="0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60"/>
              <p:cNvSpPr/>
              <p:nvPr/>
            </p:nvSpPr>
            <p:spPr>
              <a:xfrm>
                <a:off x="2403250" y="2109675"/>
                <a:ext cx="2793925" cy="363750"/>
              </a:xfrm>
              <a:custGeom>
                <a:rect b="b" l="l" r="r" t="t"/>
                <a:pathLst>
                  <a:path extrusionOk="0" h="14550" w="111757">
                    <a:moveTo>
                      <a:pt x="7275" y="1"/>
                    </a:moveTo>
                    <a:cubicBezTo>
                      <a:pt x="3263" y="1"/>
                      <a:pt x="1" y="3263"/>
                      <a:pt x="1" y="7275"/>
                    </a:cubicBezTo>
                    <a:cubicBezTo>
                      <a:pt x="1" y="11287"/>
                      <a:pt x="3263" y="14549"/>
                      <a:pt x="7275" y="14549"/>
                    </a:cubicBezTo>
                    <a:lnTo>
                      <a:pt x="104482" y="14549"/>
                    </a:lnTo>
                    <a:cubicBezTo>
                      <a:pt x="108494" y="14549"/>
                      <a:pt x="111756" y="11287"/>
                      <a:pt x="111756" y="7275"/>
                    </a:cubicBezTo>
                    <a:cubicBezTo>
                      <a:pt x="111756" y="3263"/>
                      <a:pt x="108494" y="1"/>
                      <a:pt x="1044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60"/>
              <p:cNvSpPr/>
              <p:nvPr/>
            </p:nvSpPr>
            <p:spPr>
              <a:xfrm>
                <a:off x="3800200" y="2109675"/>
                <a:ext cx="1396975" cy="363750"/>
              </a:xfrm>
              <a:custGeom>
                <a:rect b="b" l="l" r="r" t="t"/>
                <a:pathLst>
                  <a:path extrusionOk="0" h="14550" w="55879">
                    <a:moveTo>
                      <a:pt x="1" y="1"/>
                    </a:moveTo>
                    <a:lnTo>
                      <a:pt x="1" y="14549"/>
                    </a:lnTo>
                    <a:lnTo>
                      <a:pt x="48604" y="14549"/>
                    </a:lnTo>
                    <a:cubicBezTo>
                      <a:pt x="52616" y="14549"/>
                      <a:pt x="55878" y="11287"/>
                      <a:pt x="55878" y="7275"/>
                    </a:cubicBezTo>
                    <a:cubicBezTo>
                      <a:pt x="55878" y="3263"/>
                      <a:pt x="52616" y="1"/>
                      <a:pt x="48604" y="1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60"/>
              <p:cNvSpPr/>
              <p:nvPr/>
            </p:nvSpPr>
            <p:spPr>
              <a:xfrm>
                <a:off x="2729450" y="411000"/>
                <a:ext cx="2141525" cy="2062425"/>
              </a:xfrm>
              <a:custGeom>
                <a:rect b="b" l="l" r="r" t="t"/>
                <a:pathLst>
                  <a:path extrusionOk="0" h="82497" w="85661">
                    <a:moveTo>
                      <a:pt x="42831" y="0"/>
                    </a:moveTo>
                    <a:cubicBezTo>
                      <a:pt x="18170" y="0"/>
                      <a:pt x="1" y="21138"/>
                      <a:pt x="1697" y="44070"/>
                    </a:cubicBezTo>
                    <a:cubicBezTo>
                      <a:pt x="3132" y="65632"/>
                      <a:pt x="21204" y="82496"/>
                      <a:pt x="42831" y="82496"/>
                    </a:cubicBezTo>
                    <a:cubicBezTo>
                      <a:pt x="64425" y="82496"/>
                      <a:pt x="82496" y="65632"/>
                      <a:pt x="83964" y="44102"/>
                    </a:cubicBezTo>
                    <a:cubicBezTo>
                      <a:pt x="85660" y="20910"/>
                      <a:pt x="67295" y="0"/>
                      <a:pt x="428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60"/>
              <p:cNvSpPr/>
              <p:nvPr/>
            </p:nvSpPr>
            <p:spPr>
              <a:xfrm>
                <a:off x="2834650" y="3747200"/>
                <a:ext cx="1931125" cy="1053650"/>
              </a:xfrm>
              <a:custGeom>
                <a:rect b="b" l="l" r="r" t="t"/>
                <a:pathLst>
                  <a:path extrusionOk="0" h="42146" w="77245">
                    <a:moveTo>
                      <a:pt x="7307" y="0"/>
                    </a:moveTo>
                    <a:cubicBezTo>
                      <a:pt x="3263" y="0"/>
                      <a:pt x="1" y="3262"/>
                      <a:pt x="1" y="7307"/>
                    </a:cubicBezTo>
                    <a:lnTo>
                      <a:pt x="1" y="34871"/>
                    </a:lnTo>
                    <a:cubicBezTo>
                      <a:pt x="1" y="38883"/>
                      <a:pt x="3263" y="42145"/>
                      <a:pt x="7307" y="42145"/>
                    </a:cubicBezTo>
                    <a:lnTo>
                      <a:pt x="69938" y="42145"/>
                    </a:lnTo>
                    <a:cubicBezTo>
                      <a:pt x="73983" y="42145"/>
                      <a:pt x="77244" y="38883"/>
                      <a:pt x="77244" y="34871"/>
                    </a:cubicBezTo>
                    <a:lnTo>
                      <a:pt x="77244" y="7307"/>
                    </a:lnTo>
                    <a:cubicBezTo>
                      <a:pt x="77244" y="3262"/>
                      <a:pt x="73983" y="0"/>
                      <a:pt x="699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0" name="Google Shape;1650;p60"/>
              <p:cNvSpPr/>
              <p:nvPr/>
            </p:nvSpPr>
            <p:spPr>
              <a:xfrm>
                <a:off x="3800200" y="411000"/>
                <a:ext cx="1070775" cy="2062425"/>
              </a:xfrm>
              <a:custGeom>
                <a:rect b="b" l="l" r="r" t="t"/>
                <a:pathLst>
                  <a:path extrusionOk="0" h="82497" w="42831">
                    <a:moveTo>
                      <a:pt x="1" y="0"/>
                    </a:moveTo>
                    <a:lnTo>
                      <a:pt x="1" y="82496"/>
                    </a:lnTo>
                    <a:cubicBezTo>
                      <a:pt x="21595" y="82496"/>
                      <a:pt x="39666" y="65632"/>
                      <a:pt x="41134" y="44102"/>
                    </a:cubicBezTo>
                    <a:cubicBezTo>
                      <a:pt x="42830" y="20910"/>
                      <a:pt x="24465" y="0"/>
                      <a:pt x="1" y="0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60"/>
              <p:cNvSpPr/>
              <p:nvPr/>
            </p:nvSpPr>
            <p:spPr>
              <a:xfrm>
                <a:off x="3800200" y="3747200"/>
                <a:ext cx="965575" cy="1053650"/>
              </a:xfrm>
              <a:custGeom>
                <a:rect b="b" l="l" r="r" t="t"/>
                <a:pathLst>
                  <a:path extrusionOk="0" h="42146" w="38623">
                    <a:moveTo>
                      <a:pt x="1" y="0"/>
                    </a:moveTo>
                    <a:lnTo>
                      <a:pt x="1" y="42145"/>
                    </a:lnTo>
                    <a:lnTo>
                      <a:pt x="31316" y="42145"/>
                    </a:lnTo>
                    <a:cubicBezTo>
                      <a:pt x="35361" y="42145"/>
                      <a:pt x="38622" y="38883"/>
                      <a:pt x="38622" y="34871"/>
                    </a:cubicBezTo>
                    <a:lnTo>
                      <a:pt x="38622" y="7307"/>
                    </a:lnTo>
                    <a:cubicBezTo>
                      <a:pt x="38622" y="3262"/>
                      <a:pt x="35361" y="0"/>
                      <a:pt x="31316" y="0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61"/>
          <p:cNvSpPr txBox="1"/>
          <p:nvPr>
            <p:ph type="title"/>
          </p:nvPr>
        </p:nvSpPr>
        <p:spPr>
          <a:xfrm>
            <a:off x="3818575" y="2482800"/>
            <a:ext cx="4451700" cy="13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Какъв проблем решаваме?  </a:t>
            </a:r>
            <a:endParaRPr/>
          </a:p>
        </p:txBody>
      </p:sp>
      <p:sp>
        <p:nvSpPr>
          <p:cNvPr id="1657" name="Google Shape;1657;p61"/>
          <p:cNvSpPr/>
          <p:nvPr/>
        </p:nvSpPr>
        <p:spPr>
          <a:xfrm>
            <a:off x="4174320" y="888274"/>
            <a:ext cx="1133799" cy="458341"/>
          </a:xfrm>
          <a:custGeom>
            <a:rect b="b" l="l" r="r" t="t"/>
            <a:pathLst>
              <a:path extrusionOk="0" h="10114" w="25019">
                <a:moveTo>
                  <a:pt x="12320" y="1"/>
                </a:moveTo>
                <a:cubicBezTo>
                  <a:pt x="9469" y="1"/>
                  <a:pt x="6638" y="1750"/>
                  <a:pt x="5738" y="4977"/>
                </a:cubicBezTo>
                <a:cubicBezTo>
                  <a:pt x="5304" y="4840"/>
                  <a:pt x="4863" y="4775"/>
                  <a:pt x="4430" y="4775"/>
                </a:cubicBezTo>
                <a:cubicBezTo>
                  <a:pt x="2534" y="4775"/>
                  <a:pt x="771" y="6018"/>
                  <a:pt x="201" y="7945"/>
                </a:cubicBezTo>
                <a:cubicBezTo>
                  <a:pt x="67" y="8346"/>
                  <a:pt x="34" y="8746"/>
                  <a:pt x="1" y="9180"/>
                </a:cubicBezTo>
                <a:cubicBezTo>
                  <a:pt x="1" y="9480"/>
                  <a:pt x="34" y="9813"/>
                  <a:pt x="134" y="10114"/>
                </a:cubicBezTo>
                <a:lnTo>
                  <a:pt x="24952" y="10114"/>
                </a:lnTo>
                <a:cubicBezTo>
                  <a:pt x="24985" y="9780"/>
                  <a:pt x="25018" y="9480"/>
                  <a:pt x="25018" y="9180"/>
                </a:cubicBezTo>
                <a:cubicBezTo>
                  <a:pt x="25018" y="5877"/>
                  <a:pt x="22350" y="3209"/>
                  <a:pt x="19081" y="3209"/>
                </a:cubicBezTo>
                <a:cubicBezTo>
                  <a:pt x="18747" y="3209"/>
                  <a:pt x="18414" y="3242"/>
                  <a:pt x="18114" y="3309"/>
                </a:cubicBezTo>
                <a:cubicBezTo>
                  <a:pt x="16770" y="1060"/>
                  <a:pt x="14539" y="1"/>
                  <a:pt x="1232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61"/>
          <p:cNvSpPr/>
          <p:nvPr/>
        </p:nvSpPr>
        <p:spPr>
          <a:xfrm>
            <a:off x="3495974" y="1910745"/>
            <a:ext cx="644007" cy="260032"/>
          </a:xfrm>
          <a:custGeom>
            <a:rect b="b" l="l" r="r" t="t"/>
            <a:pathLst>
              <a:path extrusionOk="0" h="5738" w="14211">
                <a:moveTo>
                  <a:pt x="6966" y="0"/>
                </a:moveTo>
                <a:cubicBezTo>
                  <a:pt x="5349" y="0"/>
                  <a:pt x="3743" y="995"/>
                  <a:pt x="3236" y="2835"/>
                </a:cubicBezTo>
                <a:cubicBezTo>
                  <a:pt x="2986" y="2757"/>
                  <a:pt x="2736" y="2721"/>
                  <a:pt x="2491" y="2721"/>
                </a:cubicBezTo>
                <a:cubicBezTo>
                  <a:pt x="1165" y="2721"/>
                  <a:pt x="0" y="3796"/>
                  <a:pt x="0" y="5204"/>
                </a:cubicBezTo>
                <a:cubicBezTo>
                  <a:pt x="0" y="5370"/>
                  <a:pt x="0" y="5571"/>
                  <a:pt x="33" y="5737"/>
                </a:cubicBezTo>
                <a:lnTo>
                  <a:pt x="14144" y="5737"/>
                </a:lnTo>
                <a:cubicBezTo>
                  <a:pt x="14177" y="5571"/>
                  <a:pt x="14177" y="5404"/>
                  <a:pt x="14177" y="5204"/>
                </a:cubicBezTo>
                <a:cubicBezTo>
                  <a:pt x="14210" y="3369"/>
                  <a:pt x="12743" y="1868"/>
                  <a:pt x="10908" y="1835"/>
                </a:cubicBezTo>
                <a:cubicBezTo>
                  <a:pt x="10674" y="1835"/>
                  <a:pt x="10474" y="1835"/>
                  <a:pt x="10241" y="1868"/>
                </a:cubicBezTo>
                <a:cubicBezTo>
                  <a:pt x="9483" y="600"/>
                  <a:pt x="8221" y="0"/>
                  <a:pt x="696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9" name="Google Shape;1659;p61"/>
          <p:cNvGrpSpPr/>
          <p:nvPr/>
        </p:nvGrpSpPr>
        <p:grpSpPr>
          <a:xfrm>
            <a:off x="1067342" y="888282"/>
            <a:ext cx="3566646" cy="3863103"/>
            <a:chOff x="1067342" y="888282"/>
            <a:chExt cx="3566646" cy="3863103"/>
          </a:xfrm>
        </p:grpSpPr>
        <p:sp>
          <p:nvSpPr>
            <p:cNvPr id="1660" name="Google Shape;1660;p61"/>
            <p:cNvSpPr/>
            <p:nvPr/>
          </p:nvSpPr>
          <p:spPr>
            <a:xfrm>
              <a:off x="1067342" y="4543163"/>
              <a:ext cx="3566646" cy="208221"/>
            </a:xfrm>
            <a:custGeom>
              <a:rect b="b" l="l" r="r" t="t"/>
              <a:pathLst>
                <a:path extrusionOk="0" h="9441" w="161716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61" name="Google Shape;1661;p61"/>
            <p:cNvGrpSpPr/>
            <p:nvPr/>
          </p:nvGrpSpPr>
          <p:grpSpPr>
            <a:xfrm>
              <a:off x="1172550" y="888282"/>
              <a:ext cx="2323421" cy="3797240"/>
              <a:chOff x="1295450" y="888282"/>
              <a:chExt cx="2323421" cy="3797240"/>
            </a:xfrm>
          </p:grpSpPr>
          <p:sp>
            <p:nvSpPr>
              <p:cNvPr id="1662" name="Google Shape;1662;p61"/>
              <p:cNvSpPr/>
              <p:nvPr/>
            </p:nvSpPr>
            <p:spPr>
              <a:xfrm>
                <a:off x="1406535" y="1795252"/>
                <a:ext cx="428150" cy="169587"/>
              </a:xfrm>
              <a:custGeom>
                <a:rect b="b" l="l" r="r" t="t"/>
                <a:pathLst>
                  <a:path extrusionOk="0" h="5739" w="14489">
                    <a:moveTo>
                      <a:pt x="7278" y="1"/>
                    </a:moveTo>
                    <a:cubicBezTo>
                      <a:pt x="5661" y="1"/>
                      <a:pt x="4054" y="996"/>
                      <a:pt x="3547" y="2836"/>
                    </a:cubicBezTo>
                    <a:cubicBezTo>
                      <a:pt x="3292" y="2757"/>
                      <a:pt x="3037" y="2720"/>
                      <a:pt x="2790" y="2720"/>
                    </a:cubicBezTo>
                    <a:cubicBezTo>
                      <a:pt x="1262" y="2720"/>
                      <a:pt x="0" y="4130"/>
                      <a:pt x="345" y="5738"/>
                    </a:cubicBezTo>
                    <a:lnTo>
                      <a:pt x="14455" y="5738"/>
                    </a:lnTo>
                    <a:cubicBezTo>
                      <a:pt x="14488" y="5571"/>
                      <a:pt x="14488" y="5404"/>
                      <a:pt x="14488" y="5204"/>
                    </a:cubicBezTo>
                    <a:cubicBezTo>
                      <a:pt x="14488" y="3336"/>
                      <a:pt x="12987" y="1835"/>
                      <a:pt x="11119" y="1835"/>
                    </a:cubicBezTo>
                    <a:cubicBezTo>
                      <a:pt x="10952" y="1835"/>
                      <a:pt x="10752" y="1835"/>
                      <a:pt x="10552" y="1869"/>
                    </a:cubicBezTo>
                    <a:cubicBezTo>
                      <a:pt x="9794" y="600"/>
                      <a:pt x="8533" y="1"/>
                      <a:pt x="7278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61"/>
              <p:cNvSpPr/>
              <p:nvPr/>
            </p:nvSpPr>
            <p:spPr>
              <a:xfrm>
                <a:off x="1852412" y="2457682"/>
                <a:ext cx="132118" cy="133093"/>
              </a:xfrm>
              <a:custGeom>
                <a:rect b="b" l="l" r="r" t="t"/>
                <a:pathLst>
                  <a:path extrusionOk="0" h="4504" w="4471">
                    <a:moveTo>
                      <a:pt x="2236" y="1"/>
                    </a:moveTo>
                    <a:cubicBezTo>
                      <a:pt x="1001" y="1"/>
                      <a:pt x="1" y="1001"/>
                      <a:pt x="1" y="2269"/>
                    </a:cubicBezTo>
                    <a:cubicBezTo>
                      <a:pt x="1" y="3503"/>
                      <a:pt x="1001" y="4504"/>
                      <a:pt x="2236" y="4504"/>
                    </a:cubicBezTo>
                    <a:cubicBezTo>
                      <a:pt x="3470" y="4504"/>
                      <a:pt x="4471" y="3503"/>
                      <a:pt x="4471" y="2269"/>
                    </a:cubicBezTo>
                    <a:cubicBezTo>
                      <a:pt x="4471" y="1001"/>
                      <a:pt x="3470" y="1"/>
                      <a:pt x="22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61"/>
              <p:cNvSpPr/>
              <p:nvPr/>
            </p:nvSpPr>
            <p:spPr>
              <a:xfrm>
                <a:off x="2525690" y="3932399"/>
                <a:ext cx="946309" cy="189268"/>
              </a:xfrm>
              <a:custGeom>
                <a:rect b="b" l="l" r="r" t="t"/>
                <a:pathLst>
                  <a:path extrusionOk="0" h="6405" w="32024">
                    <a:moveTo>
                      <a:pt x="901" y="0"/>
                    </a:moveTo>
                    <a:lnTo>
                      <a:pt x="1" y="901"/>
                    </a:lnTo>
                    <a:lnTo>
                      <a:pt x="1" y="5504"/>
                    </a:lnTo>
                    <a:lnTo>
                      <a:pt x="901" y="6405"/>
                    </a:lnTo>
                    <a:lnTo>
                      <a:pt x="31156" y="6405"/>
                    </a:lnTo>
                    <a:lnTo>
                      <a:pt x="32024" y="5504"/>
                    </a:lnTo>
                    <a:lnTo>
                      <a:pt x="32024" y="901"/>
                    </a:lnTo>
                    <a:lnTo>
                      <a:pt x="3115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61"/>
              <p:cNvSpPr/>
              <p:nvPr/>
            </p:nvSpPr>
            <p:spPr>
              <a:xfrm>
                <a:off x="2525690" y="4096026"/>
                <a:ext cx="946309" cy="25649"/>
              </a:xfrm>
              <a:custGeom>
                <a:rect b="b" l="l" r="r" t="t"/>
                <a:pathLst>
                  <a:path extrusionOk="0" h="868" w="32024">
                    <a:moveTo>
                      <a:pt x="1" y="0"/>
                    </a:moveTo>
                    <a:lnTo>
                      <a:pt x="901" y="868"/>
                    </a:lnTo>
                    <a:lnTo>
                      <a:pt x="31156" y="868"/>
                    </a:lnTo>
                    <a:lnTo>
                      <a:pt x="320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61"/>
              <p:cNvSpPr/>
              <p:nvPr/>
            </p:nvSpPr>
            <p:spPr>
              <a:xfrm>
                <a:off x="2599628" y="4120672"/>
                <a:ext cx="946309" cy="189268"/>
              </a:xfrm>
              <a:custGeom>
                <a:rect b="b" l="l" r="r" t="t"/>
                <a:pathLst>
                  <a:path extrusionOk="0" h="6405" w="32024">
                    <a:moveTo>
                      <a:pt x="868" y="0"/>
                    </a:moveTo>
                    <a:cubicBezTo>
                      <a:pt x="534" y="367"/>
                      <a:pt x="334" y="534"/>
                      <a:pt x="0" y="901"/>
                    </a:cubicBezTo>
                    <a:lnTo>
                      <a:pt x="0" y="5538"/>
                    </a:lnTo>
                    <a:lnTo>
                      <a:pt x="868" y="6405"/>
                    </a:lnTo>
                    <a:lnTo>
                      <a:pt x="31156" y="6405"/>
                    </a:lnTo>
                    <a:lnTo>
                      <a:pt x="32023" y="5538"/>
                    </a:lnTo>
                    <a:lnTo>
                      <a:pt x="32023" y="901"/>
                    </a:lnTo>
                    <a:cubicBezTo>
                      <a:pt x="31690" y="534"/>
                      <a:pt x="31490" y="367"/>
                      <a:pt x="311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61"/>
              <p:cNvSpPr/>
              <p:nvPr/>
            </p:nvSpPr>
            <p:spPr>
              <a:xfrm>
                <a:off x="2599628" y="4284300"/>
                <a:ext cx="946309" cy="25649"/>
              </a:xfrm>
              <a:custGeom>
                <a:rect b="b" l="l" r="r" t="t"/>
                <a:pathLst>
                  <a:path extrusionOk="0" h="868" w="32024">
                    <a:moveTo>
                      <a:pt x="0" y="1"/>
                    </a:moveTo>
                    <a:lnTo>
                      <a:pt x="868" y="868"/>
                    </a:lnTo>
                    <a:lnTo>
                      <a:pt x="31156" y="868"/>
                    </a:lnTo>
                    <a:lnTo>
                      <a:pt x="3202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61"/>
              <p:cNvSpPr/>
              <p:nvPr/>
            </p:nvSpPr>
            <p:spPr>
              <a:xfrm>
                <a:off x="2672562" y="4308946"/>
                <a:ext cx="946309" cy="189297"/>
              </a:xfrm>
              <a:custGeom>
                <a:rect b="b" l="l" r="r" t="t"/>
                <a:pathLst>
                  <a:path extrusionOk="0" h="6406" w="32024">
                    <a:moveTo>
                      <a:pt x="868" y="0"/>
                    </a:moveTo>
                    <a:lnTo>
                      <a:pt x="1" y="901"/>
                    </a:lnTo>
                    <a:lnTo>
                      <a:pt x="1" y="5504"/>
                    </a:lnTo>
                    <a:lnTo>
                      <a:pt x="868" y="6405"/>
                    </a:lnTo>
                    <a:lnTo>
                      <a:pt x="31123" y="6405"/>
                    </a:lnTo>
                    <a:lnTo>
                      <a:pt x="32024" y="5504"/>
                    </a:lnTo>
                    <a:lnTo>
                      <a:pt x="32024" y="901"/>
                    </a:lnTo>
                    <a:lnTo>
                      <a:pt x="3112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61"/>
              <p:cNvSpPr/>
              <p:nvPr/>
            </p:nvSpPr>
            <p:spPr>
              <a:xfrm>
                <a:off x="2672562" y="4471598"/>
                <a:ext cx="946309" cy="26654"/>
              </a:xfrm>
              <a:custGeom>
                <a:rect b="b" l="l" r="r" t="t"/>
                <a:pathLst>
                  <a:path extrusionOk="0" h="902" w="32024">
                    <a:moveTo>
                      <a:pt x="1" y="0"/>
                    </a:moveTo>
                    <a:lnTo>
                      <a:pt x="868" y="901"/>
                    </a:lnTo>
                    <a:lnTo>
                      <a:pt x="31123" y="901"/>
                    </a:lnTo>
                    <a:lnTo>
                      <a:pt x="320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61"/>
              <p:cNvSpPr/>
              <p:nvPr/>
            </p:nvSpPr>
            <p:spPr>
              <a:xfrm>
                <a:off x="2460646" y="4497220"/>
                <a:ext cx="946280" cy="188293"/>
              </a:xfrm>
              <a:custGeom>
                <a:rect b="b" l="l" r="r" t="t"/>
                <a:pathLst>
                  <a:path extrusionOk="0" h="6372" w="32023">
                    <a:moveTo>
                      <a:pt x="901" y="1"/>
                    </a:moveTo>
                    <a:lnTo>
                      <a:pt x="0" y="868"/>
                    </a:lnTo>
                    <a:lnTo>
                      <a:pt x="0" y="5505"/>
                    </a:lnTo>
                    <a:lnTo>
                      <a:pt x="901" y="6372"/>
                    </a:lnTo>
                    <a:lnTo>
                      <a:pt x="31156" y="6372"/>
                    </a:lnTo>
                    <a:lnTo>
                      <a:pt x="32023" y="5505"/>
                    </a:lnTo>
                    <a:lnTo>
                      <a:pt x="32023" y="868"/>
                    </a:lnTo>
                    <a:lnTo>
                      <a:pt x="311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61"/>
              <p:cNvSpPr/>
              <p:nvPr/>
            </p:nvSpPr>
            <p:spPr>
              <a:xfrm>
                <a:off x="2460646" y="4659872"/>
                <a:ext cx="946280" cy="25649"/>
              </a:xfrm>
              <a:custGeom>
                <a:rect b="b" l="l" r="r" t="t"/>
                <a:pathLst>
                  <a:path extrusionOk="0" h="868" w="32023">
                    <a:moveTo>
                      <a:pt x="0" y="1"/>
                    </a:moveTo>
                    <a:lnTo>
                      <a:pt x="901" y="868"/>
                    </a:lnTo>
                    <a:lnTo>
                      <a:pt x="31156" y="868"/>
                    </a:lnTo>
                    <a:lnTo>
                      <a:pt x="3202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61"/>
              <p:cNvSpPr/>
              <p:nvPr/>
            </p:nvSpPr>
            <p:spPr>
              <a:xfrm>
                <a:off x="2897333" y="3474998"/>
                <a:ext cx="129163" cy="187938"/>
              </a:xfrm>
              <a:custGeom>
                <a:rect b="b" l="l" r="r" t="t"/>
                <a:pathLst>
                  <a:path extrusionOk="0" h="6360" w="4371">
                    <a:moveTo>
                      <a:pt x="1568" y="0"/>
                    </a:moveTo>
                    <a:cubicBezTo>
                      <a:pt x="1568" y="0"/>
                      <a:pt x="0" y="1234"/>
                      <a:pt x="601" y="4037"/>
                    </a:cubicBezTo>
                    <a:cubicBezTo>
                      <a:pt x="906" y="5534"/>
                      <a:pt x="1800" y="6359"/>
                      <a:pt x="2614" y="6359"/>
                    </a:cubicBezTo>
                    <a:cubicBezTo>
                      <a:pt x="2689" y="6359"/>
                      <a:pt x="2763" y="6352"/>
                      <a:pt x="2836" y="6338"/>
                    </a:cubicBezTo>
                    <a:cubicBezTo>
                      <a:pt x="3736" y="6171"/>
                      <a:pt x="4370" y="5004"/>
                      <a:pt x="4037" y="3336"/>
                    </a:cubicBezTo>
                    <a:cubicBezTo>
                      <a:pt x="3503" y="567"/>
                      <a:pt x="1568" y="0"/>
                      <a:pt x="15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61"/>
              <p:cNvSpPr/>
              <p:nvPr/>
            </p:nvSpPr>
            <p:spPr>
              <a:xfrm>
                <a:off x="2897333" y="3474998"/>
                <a:ext cx="129163" cy="187938"/>
              </a:xfrm>
              <a:custGeom>
                <a:rect b="b" l="l" r="r" t="t"/>
                <a:pathLst>
                  <a:path extrusionOk="0" h="6360" w="4371">
                    <a:moveTo>
                      <a:pt x="1568" y="0"/>
                    </a:moveTo>
                    <a:cubicBezTo>
                      <a:pt x="1568" y="0"/>
                      <a:pt x="0" y="1234"/>
                      <a:pt x="601" y="4037"/>
                    </a:cubicBezTo>
                    <a:cubicBezTo>
                      <a:pt x="906" y="5534"/>
                      <a:pt x="1800" y="6359"/>
                      <a:pt x="2614" y="6359"/>
                    </a:cubicBezTo>
                    <a:cubicBezTo>
                      <a:pt x="2689" y="6359"/>
                      <a:pt x="2763" y="6352"/>
                      <a:pt x="2836" y="6338"/>
                    </a:cubicBezTo>
                    <a:cubicBezTo>
                      <a:pt x="3736" y="6171"/>
                      <a:pt x="4370" y="5004"/>
                      <a:pt x="4037" y="3336"/>
                    </a:cubicBezTo>
                    <a:cubicBezTo>
                      <a:pt x="3503" y="567"/>
                      <a:pt x="1568" y="0"/>
                      <a:pt x="15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61"/>
              <p:cNvSpPr/>
              <p:nvPr/>
            </p:nvSpPr>
            <p:spPr>
              <a:xfrm>
                <a:off x="3037319" y="3308031"/>
                <a:ext cx="219822" cy="206850"/>
              </a:xfrm>
              <a:custGeom>
                <a:rect b="b" l="l" r="r" t="t"/>
                <a:pathLst>
                  <a:path extrusionOk="0" h="7000" w="7439">
                    <a:moveTo>
                      <a:pt x="5881" y="1"/>
                    </a:moveTo>
                    <a:cubicBezTo>
                      <a:pt x="4993" y="1"/>
                      <a:pt x="3180" y="292"/>
                      <a:pt x="1434" y="2348"/>
                    </a:cubicBezTo>
                    <a:cubicBezTo>
                      <a:pt x="33" y="4049"/>
                      <a:pt x="0" y="5817"/>
                      <a:pt x="901" y="6584"/>
                    </a:cubicBezTo>
                    <a:cubicBezTo>
                      <a:pt x="1221" y="6859"/>
                      <a:pt x="1635" y="7000"/>
                      <a:pt x="2098" y="7000"/>
                    </a:cubicBezTo>
                    <a:cubicBezTo>
                      <a:pt x="2988" y="7000"/>
                      <a:pt x="4061" y="6480"/>
                      <a:pt x="5004" y="5383"/>
                    </a:cubicBezTo>
                    <a:cubicBezTo>
                      <a:pt x="7439" y="2515"/>
                      <a:pt x="6438" y="46"/>
                      <a:pt x="6438" y="46"/>
                    </a:cubicBezTo>
                    <a:cubicBezTo>
                      <a:pt x="6438" y="46"/>
                      <a:pt x="6232" y="1"/>
                      <a:pt x="5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61"/>
              <p:cNvSpPr/>
              <p:nvPr/>
            </p:nvSpPr>
            <p:spPr>
              <a:xfrm>
                <a:off x="3107298" y="2983111"/>
                <a:ext cx="59159" cy="84277"/>
              </a:xfrm>
              <a:custGeom>
                <a:rect b="b" l="l" r="r" t="t"/>
                <a:pathLst>
                  <a:path extrusionOk="0" h="2852" w="2002">
                    <a:moveTo>
                      <a:pt x="1301" y="0"/>
                    </a:moveTo>
                    <a:cubicBezTo>
                      <a:pt x="1301" y="0"/>
                      <a:pt x="434" y="234"/>
                      <a:pt x="167" y="1468"/>
                    </a:cubicBezTo>
                    <a:cubicBezTo>
                      <a:pt x="0" y="2202"/>
                      <a:pt x="301" y="2735"/>
                      <a:pt x="701" y="2835"/>
                    </a:cubicBezTo>
                    <a:cubicBezTo>
                      <a:pt x="741" y="2846"/>
                      <a:pt x="782" y="2852"/>
                      <a:pt x="824" y="2852"/>
                    </a:cubicBezTo>
                    <a:cubicBezTo>
                      <a:pt x="1172" y="2852"/>
                      <a:pt x="1583" y="2489"/>
                      <a:pt x="1702" y="1835"/>
                    </a:cubicBezTo>
                    <a:cubicBezTo>
                      <a:pt x="2002" y="567"/>
                      <a:pt x="1301" y="0"/>
                      <a:pt x="13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61"/>
              <p:cNvSpPr/>
              <p:nvPr/>
            </p:nvSpPr>
            <p:spPr>
              <a:xfrm>
                <a:off x="2956466" y="2944664"/>
                <a:ext cx="177477" cy="831951"/>
              </a:xfrm>
              <a:custGeom>
                <a:rect b="b" l="l" r="r" t="t"/>
                <a:pathLst>
                  <a:path extrusionOk="0" h="28154" w="6006">
                    <a:moveTo>
                      <a:pt x="3803" y="0"/>
                    </a:moveTo>
                    <a:cubicBezTo>
                      <a:pt x="4437" y="1001"/>
                      <a:pt x="4904" y="2102"/>
                      <a:pt x="5104" y="3269"/>
                    </a:cubicBezTo>
                    <a:cubicBezTo>
                      <a:pt x="5305" y="4437"/>
                      <a:pt x="5338" y="5604"/>
                      <a:pt x="5204" y="6772"/>
                    </a:cubicBezTo>
                    <a:cubicBezTo>
                      <a:pt x="5104" y="7939"/>
                      <a:pt x="4871" y="9073"/>
                      <a:pt x="4537" y="10207"/>
                    </a:cubicBezTo>
                    <a:cubicBezTo>
                      <a:pt x="4204" y="11342"/>
                      <a:pt x="3837" y="12442"/>
                      <a:pt x="3403" y="13543"/>
                    </a:cubicBezTo>
                    <a:cubicBezTo>
                      <a:pt x="2970" y="14644"/>
                      <a:pt x="2469" y="15711"/>
                      <a:pt x="1969" y="16779"/>
                    </a:cubicBezTo>
                    <a:lnTo>
                      <a:pt x="1869" y="16979"/>
                    </a:lnTo>
                    <a:lnTo>
                      <a:pt x="1769" y="17179"/>
                    </a:lnTo>
                    <a:cubicBezTo>
                      <a:pt x="1702" y="17312"/>
                      <a:pt x="1635" y="17446"/>
                      <a:pt x="1569" y="17613"/>
                    </a:cubicBezTo>
                    <a:cubicBezTo>
                      <a:pt x="1468" y="17880"/>
                      <a:pt x="1335" y="18180"/>
                      <a:pt x="1202" y="18480"/>
                    </a:cubicBezTo>
                    <a:cubicBezTo>
                      <a:pt x="1001" y="19080"/>
                      <a:pt x="801" y="19681"/>
                      <a:pt x="601" y="20315"/>
                    </a:cubicBezTo>
                    <a:cubicBezTo>
                      <a:pt x="268" y="21549"/>
                      <a:pt x="67" y="22850"/>
                      <a:pt x="34" y="24151"/>
                    </a:cubicBezTo>
                    <a:cubicBezTo>
                      <a:pt x="1" y="25518"/>
                      <a:pt x="201" y="26853"/>
                      <a:pt x="568" y="28154"/>
                    </a:cubicBezTo>
                    <a:lnTo>
                      <a:pt x="3570" y="27120"/>
                    </a:lnTo>
                    <a:cubicBezTo>
                      <a:pt x="3170" y="26152"/>
                      <a:pt x="2936" y="25118"/>
                      <a:pt x="2836" y="24084"/>
                    </a:cubicBezTo>
                    <a:cubicBezTo>
                      <a:pt x="2736" y="22983"/>
                      <a:pt x="2769" y="21916"/>
                      <a:pt x="2970" y="20815"/>
                    </a:cubicBezTo>
                    <a:cubicBezTo>
                      <a:pt x="3036" y="20281"/>
                      <a:pt x="3170" y="19714"/>
                      <a:pt x="3303" y="19180"/>
                    </a:cubicBezTo>
                    <a:cubicBezTo>
                      <a:pt x="3370" y="18914"/>
                      <a:pt x="3470" y="18647"/>
                      <a:pt x="3537" y="18380"/>
                    </a:cubicBezTo>
                    <a:cubicBezTo>
                      <a:pt x="3570" y="18213"/>
                      <a:pt x="3637" y="18080"/>
                      <a:pt x="3670" y="17946"/>
                    </a:cubicBezTo>
                    <a:lnTo>
                      <a:pt x="3703" y="17846"/>
                    </a:lnTo>
                    <a:lnTo>
                      <a:pt x="3737" y="17746"/>
                    </a:lnTo>
                    <a:lnTo>
                      <a:pt x="3803" y="17513"/>
                    </a:lnTo>
                    <a:cubicBezTo>
                      <a:pt x="4204" y="16378"/>
                      <a:pt x="4571" y="15211"/>
                      <a:pt x="4904" y="14043"/>
                    </a:cubicBezTo>
                    <a:cubicBezTo>
                      <a:pt x="5238" y="12876"/>
                      <a:pt x="5505" y="11675"/>
                      <a:pt x="5705" y="10474"/>
                    </a:cubicBezTo>
                    <a:cubicBezTo>
                      <a:pt x="5905" y="9273"/>
                      <a:pt x="6005" y="8039"/>
                      <a:pt x="6005" y="6805"/>
                    </a:cubicBezTo>
                    <a:cubicBezTo>
                      <a:pt x="6005" y="5571"/>
                      <a:pt x="5838" y="4370"/>
                      <a:pt x="5505" y="3169"/>
                    </a:cubicBezTo>
                    <a:cubicBezTo>
                      <a:pt x="5138" y="2002"/>
                      <a:pt x="4571" y="934"/>
                      <a:pt x="380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61"/>
              <p:cNvSpPr/>
              <p:nvPr/>
            </p:nvSpPr>
            <p:spPr>
              <a:xfrm>
                <a:off x="2956466" y="2944664"/>
                <a:ext cx="177477" cy="831951"/>
              </a:xfrm>
              <a:custGeom>
                <a:rect b="b" l="l" r="r" t="t"/>
                <a:pathLst>
                  <a:path extrusionOk="0" h="28154" w="6006">
                    <a:moveTo>
                      <a:pt x="3803" y="0"/>
                    </a:moveTo>
                    <a:cubicBezTo>
                      <a:pt x="4437" y="1001"/>
                      <a:pt x="4904" y="2102"/>
                      <a:pt x="5104" y="3269"/>
                    </a:cubicBezTo>
                    <a:cubicBezTo>
                      <a:pt x="5305" y="4437"/>
                      <a:pt x="5338" y="5604"/>
                      <a:pt x="5204" y="6772"/>
                    </a:cubicBezTo>
                    <a:cubicBezTo>
                      <a:pt x="5104" y="7939"/>
                      <a:pt x="4871" y="9073"/>
                      <a:pt x="4537" y="10207"/>
                    </a:cubicBezTo>
                    <a:cubicBezTo>
                      <a:pt x="4204" y="11342"/>
                      <a:pt x="3837" y="12442"/>
                      <a:pt x="3403" y="13543"/>
                    </a:cubicBezTo>
                    <a:cubicBezTo>
                      <a:pt x="2970" y="14644"/>
                      <a:pt x="2469" y="15711"/>
                      <a:pt x="1969" y="16779"/>
                    </a:cubicBezTo>
                    <a:lnTo>
                      <a:pt x="1869" y="16979"/>
                    </a:lnTo>
                    <a:lnTo>
                      <a:pt x="1769" y="17179"/>
                    </a:lnTo>
                    <a:cubicBezTo>
                      <a:pt x="1702" y="17312"/>
                      <a:pt x="1635" y="17446"/>
                      <a:pt x="1569" y="17613"/>
                    </a:cubicBezTo>
                    <a:cubicBezTo>
                      <a:pt x="1468" y="17880"/>
                      <a:pt x="1335" y="18180"/>
                      <a:pt x="1202" y="18480"/>
                    </a:cubicBezTo>
                    <a:cubicBezTo>
                      <a:pt x="1001" y="19080"/>
                      <a:pt x="801" y="19681"/>
                      <a:pt x="601" y="20315"/>
                    </a:cubicBezTo>
                    <a:cubicBezTo>
                      <a:pt x="268" y="21549"/>
                      <a:pt x="67" y="22850"/>
                      <a:pt x="34" y="24151"/>
                    </a:cubicBezTo>
                    <a:cubicBezTo>
                      <a:pt x="1" y="25518"/>
                      <a:pt x="201" y="26853"/>
                      <a:pt x="568" y="28154"/>
                    </a:cubicBezTo>
                    <a:lnTo>
                      <a:pt x="3570" y="27120"/>
                    </a:lnTo>
                    <a:cubicBezTo>
                      <a:pt x="3170" y="26152"/>
                      <a:pt x="2936" y="25118"/>
                      <a:pt x="2836" y="24084"/>
                    </a:cubicBezTo>
                    <a:cubicBezTo>
                      <a:pt x="2736" y="22983"/>
                      <a:pt x="2769" y="21916"/>
                      <a:pt x="2970" y="20815"/>
                    </a:cubicBezTo>
                    <a:cubicBezTo>
                      <a:pt x="3036" y="20281"/>
                      <a:pt x="3170" y="19714"/>
                      <a:pt x="3303" y="19180"/>
                    </a:cubicBezTo>
                    <a:cubicBezTo>
                      <a:pt x="3370" y="18914"/>
                      <a:pt x="3470" y="18647"/>
                      <a:pt x="3537" y="18380"/>
                    </a:cubicBezTo>
                    <a:cubicBezTo>
                      <a:pt x="3570" y="18213"/>
                      <a:pt x="3637" y="18080"/>
                      <a:pt x="3670" y="17946"/>
                    </a:cubicBezTo>
                    <a:lnTo>
                      <a:pt x="3703" y="17846"/>
                    </a:lnTo>
                    <a:lnTo>
                      <a:pt x="3737" y="17746"/>
                    </a:lnTo>
                    <a:lnTo>
                      <a:pt x="3803" y="17513"/>
                    </a:lnTo>
                    <a:cubicBezTo>
                      <a:pt x="4204" y="16378"/>
                      <a:pt x="4571" y="15211"/>
                      <a:pt x="4904" y="14043"/>
                    </a:cubicBezTo>
                    <a:cubicBezTo>
                      <a:pt x="5238" y="12876"/>
                      <a:pt x="5505" y="11675"/>
                      <a:pt x="5705" y="10474"/>
                    </a:cubicBezTo>
                    <a:cubicBezTo>
                      <a:pt x="5905" y="9273"/>
                      <a:pt x="6005" y="8039"/>
                      <a:pt x="6005" y="6805"/>
                    </a:cubicBezTo>
                    <a:cubicBezTo>
                      <a:pt x="6005" y="5571"/>
                      <a:pt x="5838" y="4370"/>
                      <a:pt x="5505" y="3169"/>
                    </a:cubicBezTo>
                    <a:cubicBezTo>
                      <a:pt x="5138" y="2002"/>
                      <a:pt x="4571" y="934"/>
                      <a:pt x="380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61"/>
              <p:cNvSpPr/>
              <p:nvPr/>
            </p:nvSpPr>
            <p:spPr>
              <a:xfrm>
                <a:off x="2844110" y="3633690"/>
                <a:ext cx="363731" cy="299696"/>
              </a:xfrm>
              <a:custGeom>
                <a:rect b="b" l="l" r="r" t="t"/>
                <a:pathLst>
                  <a:path extrusionOk="0" h="10142" w="12309">
                    <a:moveTo>
                      <a:pt x="0" y="1"/>
                    </a:moveTo>
                    <a:lnTo>
                      <a:pt x="133" y="1268"/>
                    </a:lnTo>
                    <a:lnTo>
                      <a:pt x="867" y="9608"/>
                    </a:lnTo>
                    <a:cubicBezTo>
                      <a:pt x="901" y="9908"/>
                      <a:pt x="1134" y="10141"/>
                      <a:pt x="1434" y="10141"/>
                    </a:cubicBezTo>
                    <a:lnTo>
                      <a:pt x="10874" y="10141"/>
                    </a:lnTo>
                    <a:cubicBezTo>
                      <a:pt x="11175" y="10141"/>
                      <a:pt x="11442" y="9908"/>
                      <a:pt x="11442" y="9608"/>
                    </a:cubicBezTo>
                    <a:lnTo>
                      <a:pt x="12209" y="1268"/>
                    </a:lnTo>
                    <a:lnTo>
                      <a:pt x="1230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61"/>
              <p:cNvSpPr/>
              <p:nvPr/>
            </p:nvSpPr>
            <p:spPr>
              <a:xfrm>
                <a:off x="2965331" y="3056044"/>
                <a:ext cx="168612" cy="196537"/>
              </a:xfrm>
              <a:custGeom>
                <a:rect b="b" l="l" r="r" t="t"/>
                <a:pathLst>
                  <a:path extrusionOk="0" h="6651" w="5706">
                    <a:moveTo>
                      <a:pt x="1335" y="0"/>
                    </a:moveTo>
                    <a:cubicBezTo>
                      <a:pt x="1335" y="0"/>
                      <a:pt x="1" y="1768"/>
                      <a:pt x="1369" y="4637"/>
                    </a:cubicBezTo>
                    <a:cubicBezTo>
                      <a:pt x="2002" y="5957"/>
                      <a:pt x="2970" y="6651"/>
                      <a:pt x="3810" y="6651"/>
                    </a:cubicBezTo>
                    <a:cubicBezTo>
                      <a:pt x="4031" y="6651"/>
                      <a:pt x="4243" y="6602"/>
                      <a:pt x="4437" y="6505"/>
                    </a:cubicBezTo>
                    <a:cubicBezTo>
                      <a:pt x="5338" y="6071"/>
                      <a:pt x="5705" y="4670"/>
                      <a:pt x="4904" y="2969"/>
                    </a:cubicBezTo>
                    <a:cubicBezTo>
                      <a:pt x="3570" y="101"/>
                      <a:pt x="1335" y="0"/>
                      <a:pt x="13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61"/>
              <p:cNvSpPr/>
              <p:nvPr/>
            </p:nvSpPr>
            <p:spPr>
              <a:xfrm>
                <a:off x="2965331" y="3056044"/>
                <a:ext cx="168612" cy="196537"/>
              </a:xfrm>
              <a:custGeom>
                <a:rect b="b" l="l" r="r" t="t"/>
                <a:pathLst>
                  <a:path extrusionOk="0" h="6651" w="5706">
                    <a:moveTo>
                      <a:pt x="1335" y="0"/>
                    </a:moveTo>
                    <a:cubicBezTo>
                      <a:pt x="1335" y="0"/>
                      <a:pt x="1" y="1768"/>
                      <a:pt x="1369" y="4637"/>
                    </a:cubicBezTo>
                    <a:cubicBezTo>
                      <a:pt x="2002" y="5957"/>
                      <a:pt x="2970" y="6651"/>
                      <a:pt x="3810" y="6651"/>
                    </a:cubicBezTo>
                    <a:cubicBezTo>
                      <a:pt x="4031" y="6651"/>
                      <a:pt x="4243" y="6602"/>
                      <a:pt x="4437" y="6505"/>
                    </a:cubicBezTo>
                    <a:cubicBezTo>
                      <a:pt x="5338" y="6071"/>
                      <a:pt x="5705" y="4670"/>
                      <a:pt x="4904" y="2969"/>
                    </a:cubicBezTo>
                    <a:cubicBezTo>
                      <a:pt x="3570" y="101"/>
                      <a:pt x="1335" y="0"/>
                      <a:pt x="13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1" name="Google Shape;1681;p61"/>
              <p:cNvSpPr/>
              <p:nvPr/>
            </p:nvSpPr>
            <p:spPr>
              <a:xfrm>
                <a:off x="2844110" y="3633690"/>
                <a:ext cx="363731" cy="37499"/>
              </a:xfrm>
              <a:custGeom>
                <a:rect b="b" l="l" r="r" t="t"/>
                <a:pathLst>
                  <a:path extrusionOk="0" h="1269" w="12309">
                    <a:moveTo>
                      <a:pt x="0" y="1"/>
                    </a:moveTo>
                    <a:lnTo>
                      <a:pt x="133" y="1268"/>
                    </a:lnTo>
                    <a:lnTo>
                      <a:pt x="12209" y="1268"/>
                    </a:lnTo>
                    <a:lnTo>
                      <a:pt x="1230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2" name="Google Shape;1682;p61"/>
              <p:cNvSpPr/>
              <p:nvPr/>
            </p:nvSpPr>
            <p:spPr>
              <a:xfrm>
                <a:off x="2814529" y="3586378"/>
                <a:ext cx="422890" cy="66074"/>
              </a:xfrm>
              <a:custGeom>
                <a:rect b="b" l="l" r="r" t="t"/>
                <a:pathLst>
                  <a:path extrusionOk="0" h="2236" w="14311">
                    <a:moveTo>
                      <a:pt x="267" y="1"/>
                    </a:moveTo>
                    <a:cubicBezTo>
                      <a:pt x="134" y="1"/>
                      <a:pt x="0" y="134"/>
                      <a:pt x="0" y="268"/>
                    </a:cubicBezTo>
                    <a:lnTo>
                      <a:pt x="0" y="1969"/>
                    </a:lnTo>
                    <a:cubicBezTo>
                      <a:pt x="0" y="2102"/>
                      <a:pt x="134" y="2236"/>
                      <a:pt x="267" y="2236"/>
                    </a:cubicBezTo>
                    <a:lnTo>
                      <a:pt x="14044" y="2236"/>
                    </a:lnTo>
                    <a:cubicBezTo>
                      <a:pt x="14177" y="2236"/>
                      <a:pt x="14311" y="2102"/>
                      <a:pt x="14311" y="1969"/>
                    </a:cubicBezTo>
                    <a:lnTo>
                      <a:pt x="14311" y="268"/>
                    </a:lnTo>
                    <a:cubicBezTo>
                      <a:pt x="14311" y="134"/>
                      <a:pt x="14177" y="1"/>
                      <a:pt x="140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3" name="Google Shape;1683;p61"/>
              <p:cNvSpPr/>
              <p:nvPr/>
            </p:nvSpPr>
            <p:spPr>
              <a:xfrm>
                <a:off x="3125029" y="3126022"/>
                <a:ext cx="118318" cy="119323"/>
              </a:xfrm>
              <a:custGeom>
                <a:rect b="b" l="l" r="r" t="t"/>
                <a:pathLst>
                  <a:path extrusionOk="0" h="4038" w="4004">
                    <a:moveTo>
                      <a:pt x="2002" y="1"/>
                    </a:moveTo>
                    <a:cubicBezTo>
                      <a:pt x="901" y="1"/>
                      <a:pt x="1" y="901"/>
                      <a:pt x="1" y="2002"/>
                    </a:cubicBezTo>
                    <a:cubicBezTo>
                      <a:pt x="1" y="3136"/>
                      <a:pt x="901" y="4037"/>
                      <a:pt x="2002" y="4037"/>
                    </a:cubicBezTo>
                    <a:cubicBezTo>
                      <a:pt x="3103" y="4037"/>
                      <a:pt x="4004" y="3136"/>
                      <a:pt x="4004" y="2002"/>
                    </a:cubicBezTo>
                    <a:cubicBezTo>
                      <a:pt x="4004" y="901"/>
                      <a:pt x="3103" y="1"/>
                      <a:pt x="20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61"/>
              <p:cNvSpPr/>
              <p:nvPr/>
            </p:nvSpPr>
            <p:spPr>
              <a:xfrm>
                <a:off x="3123079" y="3136957"/>
                <a:ext cx="117432" cy="78810"/>
              </a:xfrm>
              <a:custGeom>
                <a:rect b="b" l="l" r="r" t="t"/>
                <a:pathLst>
                  <a:path extrusionOk="0" h="2667" w="3974">
                    <a:moveTo>
                      <a:pt x="2092" y="0"/>
                    </a:moveTo>
                    <a:cubicBezTo>
                      <a:pt x="1986" y="0"/>
                      <a:pt x="1878" y="10"/>
                      <a:pt x="1768" y="31"/>
                    </a:cubicBezTo>
                    <a:cubicBezTo>
                      <a:pt x="567" y="265"/>
                      <a:pt x="0" y="1666"/>
                      <a:pt x="734" y="2666"/>
                    </a:cubicBezTo>
                    <a:cubicBezTo>
                      <a:pt x="33" y="1699"/>
                      <a:pt x="601" y="331"/>
                      <a:pt x="1801" y="98"/>
                    </a:cubicBezTo>
                    <a:cubicBezTo>
                      <a:pt x="1897" y="81"/>
                      <a:pt x="1992" y="74"/>
                      <a:pt x="2085" y="74"/>
                    </a:cubicBezTo>
                    <a:cubicBezTo>
                      <a:pt x="3124" y="74"/>
                      <a:pt x="3945" y="1061"/>
                      <a:pt x="3669" y="2133"/>
                    </a:cubicBezTo>
                    <a:cubicBezTo>
                      <a:pt x="3973" y="1039"/>
                      <a:pt x="3170" y="0"/>
                      <a:pt x="209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61"/>
              <p:cNvSpPr/>
              <p:nvPr/>
            </p:nvSpPr>
            <p:spPr>
              <a:xfrm>
                <a:off x="3159545" y="3156579"/>
                <a:ext cx="49319" cy="57948"/>
              </a:xfrm>
              <a:custGeom>
                <a:rect b="b" l="l" r="r" t="t"/>
                <a:pathLst>
                  <a:path extrusionOk="0" h="1961" w="1669">
                    <a:moveTo>
                      <a:pt x="1168" y="1"/>
                    </a:moveTo>
                    <a:cubicBezTo>
                      <a:pt x="1134" y="34"/>
                      <a:pt x="1101" y="34"/>
                      <a:pt x="1101" y="68"/>
                    </a:cubicBezTo>
                    <a:lnTo>
                      <a:pt x="968" y="368"/>
                    </a:lnTo>
                    <a:lnTo>
                      <a:pt x="601" y="201"/>
                    </a:lnTo>
                    <a:lnTo>
                      <a:pt x="467" y="201"/>
                    </a:lnTo>
                    <a:cubicBezTo>
                      <a:pt x="434" y="201"/>
                      <a:pt x="434" y="234"/>
                      <a:pt x="401" y="268"/>
                    </a:cubicBezTo>
                    <a:lnTo>
                      <a:pt x="200" y="701"/>
                    </a:lnTo>
                    <a:cubicBezTo>
                      <a:pt x="200" y="735"/>
                      <a:pt x="200" y="768"/>
                      <a:pt x="200" y="801"/>
                    </a:cubicBezTo>
                    <a:cubicBezTo>
                      <a:pt x="234" y="835"/>
                      <a:pt x="234" y="868"/>
                      <a:pt x="267" y="868"/>
                    </a:cubicBezTo>
                    <a:lnTo>
                      <a:pt x="1134" y="1268"/>
                    </a:lnTo>
                    <a:lnTo>
                      <a:pt x="1068" y="1469"/>
                    </a:lnTo>
                    <a:lnTo>
                      <a:pt x="200" y="1035"/>
                    </a:lnTo>
                    <a:lnTo>
                      <a:pt x="100" y="1035"/>
                    </a:lnTo>
                    <a:cubicBezTo>
                      <a:pt x="67" y="1068"/>
                      <a:pt x="34" y="1068"/>
                      <a:pt x="0" y="1102"/>
                    </a:cubicBezTo>
                    <a:cubicBezTo>
                      <a:pt x="0" y="1135"/>
                      <a:pt x="0" y="1202"/>
                      <a:pt x="0" y="1202"/>
                    </a:cubicBezTo>
                    <a:cubicBezTo>
                      <a:pt x="34" y="1235"/>
                      <a:pt x="34" y="1268"/>
                      <a:pt x="67" y="1302"/>
                    </a:cubicBezTo>
                    <a:lnTo>
                      <a:pt x="467" y="1469"/>
                    </a:lnTo>
                    <a:lnTo>
                      <a:pt x="301" y="1769"/>
                    </a:lnTo>
                    <a:cubicBezTo>
                      <a:pt x="301" y="1802"/>
                      <a:pt x="301" y="1836"/>
                      <a:pt x="301" y="1869"/>
                    </a:cubicBezTo>
                    <a:cubicBezTo>
                      <a:pt x="301" y="1902"/>
                      <a:pt x="334" y="1936"/>
                      <a:pt x="367" y="1936"/>
                    </a:cubicBezTo>
                    <a:cubicBezTo>
                      <a:pt x="384" y="1952"/>
                      <a:pt x="401" y="1961"/>
                      <a:pt x="417" y="1961"/>
                    </a:cubicBezTo>
                    <a:cubicBezTo>
                      <a:pt x="434" y="1961"/>
                      <a:pt x="451" y="1952"/>
                      <a:pt x="467" y="1936"/>
                    </a:cubicBezTo>
                    <a:cubicBezTo>
                      <a:pt x="501" y="1936"/>
                      <a:pt x="534" y="1902"/>
                      <a:pt x="567" y="1869"/>
                    </a:cubicBezTo>
                    <a:lnTo>
                      <a:pt x="701" y="1569"/>
                    </a:lnTo>
                    <a:lnTo>
                      <a:pt x="1068" y="1769"/>
                    </a:lnTo>
                    <a:lnTo>
                      <a:pt x="1168" y="1769"/>
                    </a:lnTo>
                    <a:cubicBezTo>
                      <a:pt x="1201" y="1735"/>
                      <a:pt x="1235" y="1702"/>
                      <a:pt x="1268" y="1702"/>
                    </a:cubicBezTo>
                    <a:lnTo>
                      <a:pt x="1468" y="1268"/>
                    </a:lnTo>
                    <a:cubicBezTo>
                      <a:pt x="1468" y="1235"/>
                      <a:pt x="1468" y="1202"/>
                      <a:pt x="1435" y="1168"/>
                    </a:cubicBezTo>
                    <a:cubicBezTo>
                      <a:pt x="1435" y="1135"/>
                      <a:pt x="1401" y="1102"/>
                      <a:pt x="1368" y="1102"/>
                    </a:cubicBezTo>
                    <a:lnTo>
                      <a:pt x="534" y="668"/>
                    </a:lnTo>
                    <a:lnTo>
                      <a:pt x="601" y="501"/>
                    </a:lnTo>
                    <a:lnTo>
                      <a:pt x="1468" y="902"/>
                    </a:lnTo>
                    <a:cubicBezTo>
                      <a:pt x="1485" y="918"/>
                      <a:pt x="1501" y="927"/>
                      <a:pt x="1518" y="927"/>
                    </a:cubicBezTo>
                    <a:cubicBezTo>
                      <a:pt x="1535" y="927"/>
                      <a:pt x="1551" y="918"/>
                      <a:pt x="1568" y="902"/>
                    </a:cubicBezTo>
                    <a:cubicBezTo>
                      <a:pt x="1601" y="902"/>
                      <a:pt x="1635" y="868"/>
                      <a:pt x="1668" y="835"/>
                    </a:cubicBezTo>
                    <a:cubicBezTo>
                      <a:pt x="1668" y="801"/>
                      <a:pt x="1668" y="768"/>
                      <a:pt x="1668" y="735"/>
                    </a:cubicBezTo>
                    <a:cubicBezTo>
                      <a:pt x="1635" y="701"/>
                      <a:pt x="1601" y="668"/>
                      <a:pt x="1568" y="668"/>
                    </a:cubicBezTo>
                    <a:lnTo>
                      <a:pt x="1201" y="468"/>
                    </a:lnTo>
                    <a:lnTo>
                      <a:pt x="1335" y="201"/>
                    </a:lnTo>
                    <a:cubicBezTo>
                      <a:pt x="1368" y="168"/>
                      <a:pt x="1368" y="134"/>
                      <a:pt x="1335" y="68"/>
                    </a:cubicBezTo>
                    <a:cubicBezTo>
                      <a:pt x="1335" y="34"/>
                      <a:pt x="1301" y="34"/>
                      <a:pt x="12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61"/>
              <p:cNvSpPr/>
              <p:nvPr/>
            </p:nvSpPr>
            <p:spPr>
              <a:xfrm>
                <a:off x="2929869" y="3305431"/>
                <a:ext cx="118289" cy="118318"/>
              </a:xfrm>
              <a:custGeom>
                <a:rect b="b" l="l" r="r" t="t"/>
                <a:pathLst>
                  <a:path extrusionOk="0" h="4004" w="4003">
                    <a:moveTo>
                      <a:pt x="2002" y="1"/>
                    </a:moveTo>
                    <a:cubicBezTo>
                      <a:pt x="901" y="1"/>
                      <a:pt x="0" y="901"/>
                      <a:pt x="0" y="2002"/>
                    </a:cubicBezTo>
                    <a:cubicBezTo>
                      <a:pt x="0" y="3103"/>
                      <a:pt x="901" y="4004"/>
                      <a:pt x="2002" y="4004"/>
                    </a:cubicBezTo>
                    <a:cubicBezTo>
                      <a:pt x="3102" y="4004"/>
                      <a:pt x="4003" y="3103"/>
                      <a:pt x="4003" y="2002"/>
                    </a:cubicBezTo>
                    <a:cubicBezTo>
                      <a:pt x="4003" y="901"/>
                      <a:pt x="3102" y="1"/>
                      <a:pt x="20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61"/>
              <p:cNvSpPr/>
              <p:nvPr/>
            </p:nvSpPr>
            <p:spPr>
              <a:xfrm>
                <a:off x="2927889" y="3316572"/>
                <a:ext cx="117520" cy="78603"/>
              </a:xfrm>
              <a:custGeom>
                <a:rect b="b" l="l" r="r" t="t"/>
                <a:pathLst>
                  <a:path extrusionOk="0" h="2660" w="3977">
                    <a:moveTo>
                      <a:pt x="2052" y="0"/>
                    </a:moveTo>
                    <a:cubicBezTo>
                      <a:pt x="1959" y="0"/>
                      <a:pt x="1864" y="8"/>
                      <a:pt x="1768" y="24"/>
                    </a:cubicBezTo>
                    <a:cubicBezTo>
                      <a:pt x="567" y="258"/>
                      <a:pt x="0" y="1692"/>
                      <a:pt x="734" y="2659"/>
                    </a:cubicBezTo>
                    <a:cubicBezTo>
                      <a:pt x="34" y="1692"/>
                      <a:pt x="601" y="324"/>
                      <a:pt x="1768" y="91"/>
                    </a:cubicBezTo>
                    <a:cubicBezTo>
                      <a:pt x="1867" y="74"/>
                      <a:pt x="1964" y="67"/>
                      <a:pt x="2059" y="67"/>
                    </a:cubicBezTo>
                    <a:cubicBezTo>
                      <a:pt x="3125" y="67"/>
                      <a:pt x="3945" y="1054"/>
                      <a:pt x="3670" y="2126"/>
                    </a:cubicBezTo>
                    <a:cubicBezTo>
                      <a:pt x="3977" y="1021"/>
                      <a:pt x="3126" y="0"/>
                      <a:pt x="20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61"/>
              <p:cNvSpPr/>
              <p:nvPr/>
            </p:nvSpPr>
            <p:spPr>
              <a:xfrm>
                <a:off x="2964356" y="3335987"/>
                <a:ext cx="49319" cy="57948"/>
              </a:xfrm>
              <a:custGeom>
                <a:rect b="b" l="l" r="r" t="t"/>
                <a:pathLst>
                  <a:path extrusionOk="0" h="1961" w="1669">
                    <a:moveTo>
                      <a:pt x="1168" y="1"/>
                    </a:moveTo>
                    <a:cubicBezTo>
                      <a:pt x="1135" y="1"/>
                      <a:pt x="1101" y="34"/>
                      <a:pt x="1101" y="68"/>
                    </a:cubicBezTo>
                    <a:lnTo>
                      <a:pt x="935" y="368"/>
                    </a:lnTo>
                    <a:lnTo>
                      <a:pt x="568" y="201"/>
                    </a:lnTo>
                    <a:cubicBezTo>
                      <a:pt x="551" y="184"/>
                      <a:pt x="534" y="176"/>
                      <a:pt x="518" y="176"/>
                    </a:cubicBezTo>
                    <a:cubicBezTo>
                      <a:pt x="501" y="176"/>
                      <a:pt x="484" y="184"/>
                      <a:pt x="468" y="201"/>
                    </a:cubicBezTo>
                    <a:cubicBezTo>
                      <a:pt x="434" y="201"/>
                      <a:pt x="401" y="234"/>
                      <a:pt x="401" y="268"/>
                    </a:cubicBezTo>
                    <a:lnTo>
                      <a:pt x="201" y="668"/>
                    </a:lnTo>
                    <a:cubicBezTo>
                      <a:pt x="167" y="701"/>
                      <a:pt x="167" y="768"/>
                      <a:pt x="201" y="768"/>
                    </a:cubicBezTo>
                    <a:cubicBezTo>
                      <a:pt x="201" y="801"/>
                      <a:pt x="234" y="835"/>
                      <a:pt x="267" y="868"/>
                    </a:cubicBezTo>
                    <a:lnTo>
                      <a:pt x="1135" y="1268"/>
                    </a:lnTo>
                    <a:lnTo>
                      <a:pt x="1035" y="1469"/>
                    </a:lnTo>
                    <a:lnTo>
                      <a:pt x="167" y="1035"/>
                    </a:lnTo>
                    <a:lnTo>
                      <a:pt x="67" y="1035"/>
                    </a:lnTo>
                    <a:cubicBezTo>
                      <a:pt x="34" y="1068"/>
                      <a:pt x="1" y="1068"/>
                      <a:pt x="1" y="1102"/>
                    </a:cubicBezTo>
                    <a:cubicBezTo>
                      <a:pt x="1" y="1135"/>
                      <a:pt x="1" y="1168"/>
                      <a:pt x="1" y="1202"/>
                    </a:cubicBezTo>
                    <a:cubicBezTo>
                      <a:pt x="1" y="1235"/>
                      <a:pt x="34" y="1268"/>
                      <a:pt x="67" y="1302"/>
                    </a:cubicBezTo>
                    <a:lnTo>
                      <a:pt x="434" y="1469"/>
                    </a:lnTo>
                    <a:lnTo>
                      <a:pt x="301" y="1769"/>
                    </a:lnTo>
                    <a:cubicBezTo>
                      <a:pt x="267" y="1802"/>
                      <a:pt x="267" y="1836"/>
                      <a:pt x="301" y="1869"/>
                    </a:cubicBezTo>
                    <a:cubicBezTo>
                      <a:pt x="301" y="1902"/>
                      <a:pt x="334" y="1936"/>
                      <a:pt x="368" y="1936"/>
                    </a:cubicBezTo>
                    <a:cubicBezTo>
                      <a:pt x="384" y="1952"/>
                      <a:pt x="401" y="1961"/>
                      <a:pt x="418" y="1961"/>
                    </a:cubicBezTo>
                    <a:cubicBezTo>
                      <a:pt x="434" y="1961"/>
                      <a:pt x="451" y="1952"/>
                      <a:pt x="468" y="1936"/>
                    </a:cubicBezTo>
                    <a:cubicBezTo>
                      <a:pt x="501" y="1936"/>
                      <a:pt x="534" y="1902"/>
                      <a:pt x="534" y="1869"/>
                    </a:cubicBezTo>
                    <a:lnTo>
                      <a:pt x="701" y="1569"/>
                    </a:lnTo>
                    <a:lnTo>
                      <a:pt x="1068" y="1769"/>
                    </a:lnTo>
                    <a:lnTo>
                      <a:pt x="1168" y="1769"/>
                    </a:lnTo>
                    <a:cubicBezTo>
                      <a:pt x="1201" y="1735"/>
                      <a:pt x="1235" y="1702"/>
                      <a:pt x="1235" y="1669"/>
                    </a:cubicBezTo>
                    <a:lnTo>
                      <a:pt x="1435" y="1268"/>
                    </a:lnTo>
                    <a:cubicBezTo>
                      <a:pt x="1468" y="1235"/>
                      <a:pt x="1468" y="1202"/>
                      <a:pt x="1435" y="1168"/>
                    </a:cubicBezTo>
                    <a:cubicBezTo>
                      <a:pt x="1435" y="1135"/>
                      <a:pt x="1402" y="1102"/>
                      <a:pt x="1368" y="1102"/>
                    </a:cubicBezTo>
                    <a:lnTo>
                      <a:pt x="501" y="668"/>
                    </a:lnTo>
                    <a:lnTo>
                      <a:pt x="601" y="501"/>
                    </a:lnTo>
                    <a:lnTo>
                      <a:pt x="1468" y="902"/>
                    </a:lnTo>
                    <a:cubicBezTo>
                      <a:pt x="1485" y="918"/>
                      <a:pt x="1502" y="927"/>
                      <a:pt x="1518" y="927"/>
                    </a:cubicBezTo>
                    <a:cubicBezTo>
                      <a:pt x="1535" y="927"/>
                      <a:pt x="1552" y="918"/>
                      <a:pt x="1568" y="902"/>
                    </a:cubicBezTo>
                    <a:cubicBezTo>
                      <a:pt x="1602" y="902"/>
                      <a:pt x="1635" y="868"/>
                      <a:pt x="1635" y="835"/>
                    </a:cubicBezTo>
                    <a:cubicBezTo>
                      <a:pt x="1668" y="801"/>
                      <a:pt x="1668" y="768"/>
                      <a:pt x="1635" y="735"/>
                    </a:cubicBezTo>
                    <a:cubicBezTo>
                      <a:pt x="1635" y="701"/>
                      <a:pt x="1602" y="668"/>
                      <a:pt x="1568" y="668"/>
                    </a:cubicBezTo>
                    <a:lnTo>
                      <a:pt x="1201" y="468"/>
                    </a:lnTo>
                    <a:lnTo>
                      <a:pt x="1335" y="168"/>
                    </a:lnTo>
                    <a:cubicBezTo>
                      <a:pt x="1368" y="134"/>
                      <a:pt x="1368" y="101"/>
                      <a:pt x="1335" y="68"/>
                    </a:cubicBezTo>
                    <a:cubicBezTo>
                      <a:pt x="1335" y="34"/>
                      <a:pt x="1302" y="1"/>
                      <a:pt x="12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Google Shape;1689;p61"/>
              <p:cNvSpPr/>
              <p:nvPr/>
            </p:nvSpPr>
            <p:spPr>
              <a:xfrm>
                <a:off x="1899724" y="1482772"/>
                <a:ext cx="463314" cy="690111"/>
              </a:xfrm>
              <a:custGeom>
                <a:rect b="b" l="l" r="r" t="t"/>
                <a:pathLst>
                  <a:path extrusionOk="0" h="23354" w="15679">
                    <a:moveTo>
                      <a:pt x="1635" y="0"/>
                    </a:moveTo>
                    <a:cubicBezTo>
                      <a:pt x="1635" y="0"/>
                      <a:pt x="1" y="5838"/>
                      <a:pt x="4404" y="15645"/>
                    </a:cubicBezTo>
                    <a:cubicBezTo>
                      <a:pt x="6966" y="21351"/>
                      <a:pt x="9189" y="23353"/>
                      <a:pt x="10916" y="23353"/>
                    </a:cubicBezTo>
                    <a:cubicBezTo>
                      <a:pt x="12157" y="23353"/>
                      <a:pt x="13141" y="22319"/>
                      <a:pt x="13811" y="20882"/>
                    </a:cubicBezTo>
                    <a:cubicBezTo>
                      <a:pt x="15679" y="16912"/>
                      <a:pt x="6339" y="701"/>
                      <a:pt x="16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61"/>
              <p:cNvSpPr/>
              <p:nvPr/>
            </p:nvSpPr>
            <p:spPr>
              <a:xfrm>
                <a:off x="1899724" y="1482772"/>
                <a:ext cx="463314" cy="690111"/>
              </a:xfrm>
              <a:custGeom>
                <a:rect b="b" l="l" r="r" t="t"/>
                <a:pathLst>
                  <a:path extrusionOk="0" h="23354" w="15679">
                    <a:moveTo>
                      <a:pt x="1635" y="0"/>
                    </a:moveTo>
                    <a:cubicBezTo>
                      <a:pt x="1635" y="0"/>
                      <a:pt x="1" y="5838"/>
                      <a:pt x="4404" y="15645"/>
                    </a:cubicBezTo>
                    <a:cubicBezTo>
                      <a:pt x="6966" y="21351"/>
                      <a:pt x="9189" y="23353"/>
                      <a:pt x="10916" y="23353"/>
                    </a:cubicBezTo>
                    <a:cubicBezTo>
                      <a:pt x="12157" y="23353"/>
                      <a:pt x="13141" y="22319"/>
                      <a:pt x="13811" y="20882"/>
                    </a:cubicBezTo>
                    <a:cubicBezTo>
                      <a:pt x="15679" y="16912"/>
                      <a:pt x="6339" y="701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61"/>
              <p:cNvSpPr/>
              <p:nvPr/>
            </p:nvSpPr>
            <p:spPr>
              <a:xfrm>
                <a:off x="2012110" y="4355283"/>
                <a:ext cx="118318" cy="226737"/>
              </a:xfrm>
              <a:custGeom>
                <a:rect b="b" l="l" r="r" t="t"/>
                <a:pathLst>
                  <a:path extrusionOk="0" h="7673" w="4004">
                    <a:moveTo>
                      <a:pt x="634" y="0"/>
                    </a:moveTo>
                    <a:lnTo>
                      <a:pt x="1" y="7305"/>
                    </a:lnTo>
                    <a:lnTo>
                      <a:pt x="3370" y="7672"/>
                    </a:lnTo>
                    <a:lnTo>
                      <a:pt x="4003" y="367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E287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p61"/>
              <p:cNvSpPr/>
              <p:nvPr/>
            </p:nvSpPr>
            <p:spPr>
              <a:xfrm>
                <a:off x="1513306" y="4339502"/>
                <a:ext cx="104518" cy="224757"/>
              </a:xfrm>
              <a:custGeom>
                <a:rect b="b" l="l" r="r" t="t"/>
                <a:pathLst>
                  <a:path extrusionOk="0" h="7606" w="3537">
                    <a:moveTo>
                      <a:pt x="268" y="1"/>
                    </a:moveTo>
                    <a:lnTo>
                      <a:pt x="1" y="7606"/>
                    </a:lnTo>
                    <a:lnTo>
                      <a:pt x="3270" y="7606"/>
                    </a:lnTo>
                    <a:lnTo>
                      <a:pt x="3537" y="1"/>
                    </a:lnTo>
                    <a:close/>
                  </a:path>
                </a:pathLst>
              </a:custGeom>
              <a:solidFill>
                <a:srgbClr val="E287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61"/>
              <p:cNvSpPr/>
              <p:nvPr/>
            </p:nvSpPr>
            <p:spPr>
              <a:xfrm>
                <a:off x="1476839" y="4552422"/>
                <a:ext cx="334181" cy="110428"/>
              </a:xfrm>
              <a:custGeom>
                <a:rect b="b" l="l" r="r" t="t"/>
                <a:pathLst>
                  <a:path extrusionOk="0" h="3737" w="11309">
                    <a:moveTo>
                      <a:pt x="968" y="1"/>
                    </a:moveTo>
                    <a:cubicBezTo>
                      <a:pt x="835" y="1"/>
                      <a:pt x="735" y="101"/>
                      <a:pt x="701" y="234"/>
                    </a:cubicBezTo>
                    <a:lnTo>
                      <a:pt x="34" y="3170"/>
                    </a:lnTo>
                    <a:cubicBezTo>
                      <a:pt x="1" y="3403"/>
                      <a:pt x="167" y="3670"/>
                      <a:pt x="434" y="3737"/>
                    </a:cubicBezTo>
                    <a:lnTo>
                      <a:pt x="534" y="3737"/>
                    </a:lnTo>
                    <a:cubicBezTo>
                      <a:pt x="1802" y="3703"/>
                      <a:pt x="2769" y="3637"/>
                      <a:pt x="4370" y="3637"/>
                    </a:cubicBezTo>
                    <a:cubicBezTo>
                      <a:pt x="5371" y="3637"/>
                      <a:pt x="8373" y="3737"/>
                      <a:pt x="9741" y="3737"/>
                    </a:cubicBezTo>
                    <a:cubicBezTo>
                      <a:pt x="11142" y="3737"/>
                      <a:pt x="11309" y="2369"/>
                      <a:pt x="10742" y="2236"/>
                    </a:cubicBezTo>
                    <a:cubicBezTo>
                      <a:pt x="8207" y="1702"/>
                      <a:pt x="6305" y="935"/>
                      <a:pt x="5505" y="201"/>
                    </a:cubicBezTo>
                    <a:cubicBezTo>
                      <a:pt x="5338" y="67"/>
                      <a:pt x="5171" y="1"/>
                      <a:pt x="49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61"/>
              <p:cNvSpPr/>
              <p:nvPr/>
            </p:nvSpPr>
            <p:spPr>
              <a:xfrm>
                <a:off x="1627671" y="4544709"/>
                <a:ext cx="51269" cy="24763"/>
              </a:xfrm>
              <a:custGeom>
                <a:rect b="b" l="l" r="r" t="t"/>
                <a:pathLst>
                  <a:path extrusionOk="0" h="838" w="1735">
                    <a:moveTo>
                      <a:pt x="1435" y="162"/>
                    </a:moveTo>
                    <a:cubicBezTo>
                      <a:pt x="1468" y="162"/>
                      <a:pt x="1501" y="162"/>
                      <a:pt x="1535" y="195"/>
                    </a:cubicBezTo>
                    <a:cubicBezTo>
                      <a:pt x="1535" y="195"/>
                      <a:pt x="1568" y="228"/>
                      <a:pt x="1568" y="295"/>
                    </a:cubicBezTo>
                    <a:cubicBezTo>
                      <a:pt x="1601" y="395"/>
                      <a:pt x="1535" y="495"/>
                      <a:pt x="1468" y="562"/>
                    </a:cubicBezTo>
                    <a:cubicBezTo>
                      <a:pt x="1261" y="656"/>
                      <a:pt x="1033" y="697"/>
                      <a:pt x="808" y="697"/>
                    </a:cubicBezTo>
                    <a:cubicBezTo>
                      <a:pt x="634" y="697"/>
                      <a:pt x="461" y="672"/>
                      <a:pt x="301" y="629"/>
                    </a:cubicBezTo>
                    <a:cubicBezTo>
                      <a:pt x="634" y="395"/>
                      <a:pt x="1034" y="228"/>
                      <a:pt x="1435" y="162"/>
                    </a:cubicBezTo>
                    <a:close/>
                    <a:moveTo>
                      <a:pt x="1449" y="0"/>
                    </a:moveTo>
                    <a:cubicBezTo>
                      <a:pt x="1001" y="0"/>
                      <a:pt x="156" y="507"/>
                      <a:pt x="67" y="595"/>
                    </a:cubicBezTo>
                    <a:cubicBezTo>
                      <a:pt x="34" y="595"/>
                      <a:pt x="0" y="629"/>
                      <a:pt x="34" y="662"/>
                    </a:cubicBezTo>
                    <a:cubicBezTo>
                      <a:pt x="34" y="695"/>
                      <a:pt x="34" y="729"/>
                      <a:pt x="67" y="729"/>
                    </a:cubicBezTo>
                    <a:cubicBezTo>
                      <a:pt x="367" y="795"/>
                      <a:pt x="634" y="829"/>
                      <a:pt x="934" y="829"/>
                    </a:cubicBezTo>
                    <a:cubicBezTo>
                      <a:pt x="974" y="835"/>
                      <a:pt x="1013" y="837"/>
                      <a:pt x="1052" y="837"/>
                    </a:cubicBezTo>
                    <a:cubicBezTo>
                      <a:pt x="1236" y="837"/>
                      <a:pt x="1402" y="773"/>
                      <a:pt x="1568" y="662"/>
                    </a:cubicBezTo>
                    <a:cubicBezTo>
                      <a:pt x="1702" y="595"/>
                      <a:pt x="1735" y="428"/>
                      <a:pt x="1735" y="262"/>
                    </a:cubicBezTo>
                    <a:cubicBezTo>
                      <a:pt x="1735" y="162"/>
                      <a:pt x="1668" y="95"/>
                      <a:pt x="1601" y="28"/>
                    </a:cubicBezTo>
                    <a:cubicBezTo>
                      <a:pt x="1559" y="9"/>
                      <a:pt x="1508" y="0"/>
                      <a:pt x="14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61"/>
              <p:cNvSpPr/>
              <p:nvPr/>
            </p:nvSpPr>
            <p:spPr>
              <a:xfrm>
                <a:off x="1628646" y="4522841"/>
                <a:ext cx="32564" cy="43409"/>
              </a:xfrm>
              <a:custGeom>
                <a:rect b="b" l="l" r="r" t="t"/>
                <a:pathLst>
                  <a:path extrusionOk="0" h="1469" w="1102">
                    <a:moveTo>
                      <a:pt x="768" y="134"/>
                    </a:moveTo>
                    <a:cubicBezTo>
                      <a:pt x="868" y="134"/>
                      <a:pt x="868" y="201"/>
                      <a:pt x="868" y="234"/>
                    </a:cubicBezTo>
                    <a:cubicBezTo>
                      <a:pt x="935" y="435"/>
                      <a:pt x="501" y="968"/>
                      <a:pt x="167" y="1235"/>
                    </a:cubicBezTo>
                    <a:cubicBezTo>
                      <a:pt x="201" y="868"/>
                      <a:pt x="334" y="501"/>
                      <a:pt x="568" y="201"/>
                    </a:cubicBezTo>
                    <a:cubicBezTo>
                      <a:pt x="601" y="168"/>
                      <a:pt x="668" y="134"/>
                      <a:pt x="735" y="134"/>
                    </a:cubicBezTo>
                    <a:close/>
                    <a:moveTo>
                      <a:pt x="768" y="1"/>
                    </a:moveTo>
                    <a:cubicBezTo>
                      <a:pt x="668" y="1"/>
                      <a:pt x="534" y="34"/>
                      <a:pt x="434" y="101"/>
                    </a:cubicBezTo>
                    <a:cubicBezTo>
                      <a:pt x="67" y="435"/>
                      <a:pt x="1" y="1369"/>
                      <a:pt x="1" y="1402"/>
                    </a:cubicBezTo>
                    <a:cubicBezTo>
                      <a:pt x="1" y="1435"/>
                      <a:pt x="1" y="1469"/>
                      <a:pt x="34" y="1469"/>
                    </a:cubicBezTo>
                    <a:lnTo>
                      <a:pt x="101" y="1469"/>
                    </a:lnTo>
                    <a:cubicBezTo>
                      <a:pt x="434" y="1302"/>
                      <a:pt x="1101" y="568"/>
                      <a:pt x="1035" y="234"/>
                    </a:cubicBezTo>
                    <a:cubicBezTo>
                      <a:pt x="1001" y="101"/>
                      <a:pt x="901" y="1"/>
                      <a:pt x="7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61"/>
              <p:cNvSpPr/>
              <p:nvPr/>
            </p:nvSpPr>
            <p:spPr>
              <a:xfrm>
                <a:off x="1975643" y="4549467"/>
                <a:ext cx="334181" cy="110428"/>
              </a:xfrm>
              <a:custGeom>
                <a:rect b="b" l="l" r="r" t="t"/>
                <a:pathLst>
                  <a:path extrusionOk="0" h="3737" w="11309">
                    <a:moveTo>
                      <a:pt x="968" y="1"/>
                    </a:moveTo>
                    <a:cubicBezTo>
                      <a:pt x="834" y="1"/>
                      <a:pt x="734" y="101"/>
                      <a:pt x="701" y="234"/>
                    </a:cubicBezTo>
                    <a:lnTo>
                      <a:pt x="67" y="3136"/>
                    </a:lnTo>
                    <a:cubicBezTo>
                      <a:pt x="0" y="3403"/>
                      <a:pt x="167" y="3670"/>
                      <a:pt x="434" y="3737"/>
                    </a:cubicBezTo>
                    <a:lnTo>
                      <a:pt x="534" y="3737"/>
                    </a:lnTo>
                    <a:cubicBezTo>
                      <a:pt x="1835" y="3703"/>
                      <a:pt x="2769" y="3637"/>
                      <a:pt x="4370" y="3637"/>
                    </a:cubicBezTo>
                    <a:cubicBezTo>
                      <a:pt x="5371" y="3637"/>
                      <a:pt x="8373" y="3737"/>
                      <a:pt x="9774" y="3737"/>
                    </a:cubicBezTo>
                    <a:cubicBezTo>
                      <a:pt x="11142" y="3737"/>
                      <a:pt x="11308" y="2369"/>
                      <a:pt x="10741" y="2236"/>
                    </a:cubicBezTo>
                    <a:cubicBezTo>
                      <a:pt x="8240" y="1702"/>
                      <a:pt x="6338" y="935"/>
                      <a:pt x="5504" y="201"/>
                    </a:cubicBezTo>
                    <a:cubicBezTo>
                      <a:pt x="5371" y="67"/>
                      <a:pt x="5171" y="1"/>
                      <a:pt x="49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61"/>
              <p:cNvSpPr/>
              <p:nvPr/>
            </p:nvSpPr>
            <p:spPr>
              <a:xfrm>
                <a:off x="2127450" y="4541754"/>
                <a:ext cx="51269" cy="24763"/>
              </a:xfrm>
              <a:custGeom>
                <a:rect b="b" l="l" r="r" t="t"/>
                <a:pathLst>
                  <a:path extrusionOk="0" h="838" w="1735">
                    <a:moveTo>
                      <a:pt x="1401" y="162"/>
                    </a:moveTo>
                    <a:cubicBezTo>
                      <a:pt x="1435" y="162"/>
                      <a:pt x="1468" y="162"/>
                      <a:pt x="1501" y="195"/>
                    </a:cubicBezTo>
                    <a:cubicBezTo>
                      <a:pt x="1535" y="195"/>
                      <a:pt x="1535" y="228"/>
                      <a:pt x="1535" y="262"/>
                    </a:cubicBezTo>
                    <a:cubicBezTo>
                      <a:pt x="1568" y="395"/>
                      <a:pt x="1535" y="495"/>
                      <a:pt x="1435" y="562"/>
                    </a:cubicBezTo>
                    <a:cubicBezTo>
                      <a:pt x="1228" y="656"/>
                      <a:pt x="1011" y="697"/>
                      <a:pt x="789" y="697"/>
                    </a:cubicBezTo>
                    <a:cubicBezTo>
                      <a:pt x="617" y="697"/>
                      <a:pt x="442" y="672"/>
                      <a:pt x="267" y="629"/>
                    </a:cubicBezTo>
                    <a:cubicBezTo>
                      <a:pt x="601" y="395"/>
                      <a:pt x="1001" y="228"/>
                      <a:pt x="1401" y="162"/>
                    </a:cubicBezTo>
                    <a:close/>
                    <a:moveTo>
                      <a:pt x="1416" y="0"/>
                    </a:moveTo>
                    <a:cubicBezTo>
                      <a:pt x="968" y="0"/>
                      <a:pt x="122" y="507"/>
                      <a:pt x="34" y="595"/>
                    </a:cubicBezTo>
                    <a:cubicBezTo>
                      <a:pt x="0" y="595"/>
                      <a:pt x="0" y="629"/>
                      <a:pt x="0" y="662"/>
                    </a:cubicBezTo>
                    <a:cubicBezTo>
                      <a:pt x="0" y="695"/>
                      <a:pt x="34" y="729"/>
                      <a:pt x="67" y="729"/>
                    </a:cubicBezTo>
                    <a:cubicBezTo>
                      <a:pt x="334" y="795"/>
                      <a:pt x="634" y="829"/>
                      <a:pt x="901" y="829"/>
                    </a:cubicBezTo>
                    <a:cubicBezTo>
                      <a:pt x="941" y="834"/>
                      <a:pt x="981" y="837"/>
                      <a:pt x="1021" y="837"/>
                    </a:cubicBezTo>
                    <a:cubicBezTo>
                      <a:pt x="1213" y="837"/>
                      <a:pt x="1397" y="772"/>
                      <a:pt x="1535" y="662"/>
                    </a:cubicBezTo>
                    <a:cubicBezTo>
                      <a:pt x="1668" y="562"/>
                      <a:pt x="1735" y="428"/>
                      <a:pt x="1702" y="262"/>
                    </a:cubicBezTo>
                    <a:cubicBezTo>
                      <a:pt x="1702" y="162"/>
                      <a:pt x="1668" y="95"/>
                      <a:pt x="1568" y="28"/>
                    </a:cubicBezTo>
                    <a:cubicBezTo>
                      <a:pt x="1526" y="9"/>
                      <a:pt x="1474" y="0"/>
                      <a:pt x="14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61"/>
              <p:cNvSpPr/>
              <p:nvPr/>
            </p:nvSpPr>
            <p:spPr>
              <a:xfrm>
                <a:off x="2127450" y="4519886"/>
                <a:ext cx="32564" cy="43409"/>
              </a:xfrm>
              <a:custGeom>
                <a:rect b="b" l="l" r="r" t="t"/>
                <a:pathLst>
                  <a:path extrusionOk="0" h="1469" w="1102">
                    <a:moveTo>
                      <a:pt x="768" y="134"/>
                    </a:moveTo>
                    <a:cubicBezTo>
                      <a:pt x="868" y="134"/>
                      <a:pt x="868" y="201"/>
                      <a:pt x="868" y="201"/>
                    </a:cubicBezTo>
                    <a:cubicBezTo>
                      <a:pt x="934" y="435"/>
                      <a:pt x="501" y="968"/>
                      <a:pt x="167" y="1235"/>
                    </a:cubicBezTo>
                    <a:cubicBezTo>
                      <a:pt x="201" y="868"/>
                      <a:pt x="334" y="501"/>
                      <a:pt x="567" y="201"/>
                    </a:cubicBezTo>
                    <a:cubicBezTo>
                      <a:pt x="601" y="168"/>
                      <a:pt x="668" y="134"/>
                      <a:pt x="734" y="134"/>
                    </a:cubicBezTo>
                    <a:close/>
                    <a:moveTo>
                      <a:pt x="801" y="1"/>
                    </a:moveTo>
                    <a:cubicBezTo>
                      <a:pt x="668" y="1"/>
                      <a:pt x="534" y="34"/>
                      <a:pt x="467" y="101"/>
                    </a:cubicBezTo>
                    <a:cubicBezTo>
                      <a:pt x="67" y="435"/>
                      <a:pt x="0" y="1369"/>
                      <a:pt x="0" y="1402"/>
                    </a:cubicBezTo>
                    <a:cubicBezTo>
                      <a:pt x="0" y="1435"/>
                      <a:pt x="0" y="1469"/>
                      <a:pt x="34" y="1469"/>
                    </a:cubicBezTo>
                    <a:lnTo>
                      <a:pt x="100" y="1469"/>
                    </a:lnTo>
                    <a:cubicBezTo>
                      <a:pt x="434" y="1268"/>
                      <a:pt x="1101" y="568"/>
                      <a:pt x="1034" y="201"/>
                    </a:cubicBezTo>
                    <a:cubicBezTo>
                      <a:pt x="1001" y="101"/>
                      <a:pt x="901" y="1"/>
                      <a:pt x="8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61"/>
              <p:cNvSpPr/>
              <p:nvPr/>
            </p:nvSpPr>
            <p:spPr>
              <a:xfrm>
                <a:off x="1516261" y="4339502"/>
                <a:ext cx="101563" cy="116338"/>
              </a:xfrm>
              <a:custGeom>
                <a:rect b="b" l="l" r="r" t="t"/>
                <a:pathLst>
                  <a:path extrusionOk="0" h="3937" w="3437">
                    <a:moveTo>
                      <a:pt x="168" y="1"/>
                    </a:moveTo>
                    <a:lnTo>
                      <a:pt x="1" y="3937"/>
                    </a:lnTo>
                    <a:lnTo>
                      <a:pt x="3303" y="3937"/>
                    </a:lnTo>
                    <a:lnTo>
                      <a:pt x="343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61"/>
              <p:cNvSpPr/>
              <p:nvPr/>
            </p:nvSpPr>
            <p:spPr>
              <a:xfrm>
                <a:off x="1476839" y="2370948"/>
                <a:ext cx="793536" cy="2164626"/>
              </a:xfrm>
              <a:custGeom>
                <a:rect b="b" l="l" r="r" t="t"/>
                <a:pathLst>
                  <a:path extrusionOk="0" h="73253" w="26854">
                    <a:moveTo>
                      <a:pt x="2836" y="0"/>
                    </a:moveTo>
                    <a:cubicBezTo>
                      <a:pt x="2836" y="2302"/>
                      <a:pt x="2569" y="26686"/>
                      <a:pt x="1935" y="37794"/>
                    </a:cubicBezTo>
                    <a:cubicBezTo>
                      <a:pt x="1368" y="48068"/>
                      <a:pt x="1" y="73019"/>
                      <a:pt x="1" y="73019"/>
                    </a:cubicBezTo>
                    <a:lnTo>
                      <a:pt x="5905" y="73253"/>
                    </a:lnTo>
                    <a:cubicBezTo>
                      <a:pt x="5905" y="73253"/>
                      <a:pt x="9374" y="47067"/>
                      <a:pt x="10875" y="36660"/>
                    </a:cubicBezTo>
                    <a:cubicBezTo>
                      <a:pt x="11509" y="32390"/>
                      <a:pt x="12209" y="24451"/>
                      <a:pt x="12810" y="16979"/>
                    </a:cubicBezTo>
                    <a:cubicBezTo>
                      <a:pt x="18014" y="30989"/>
                      <a:pt x="17246" y="72752"/>
                      <a:pt x="17246" y="72752"/>
                    </a:cubicBezTo>
                    <a:lnTo>
                      <a:pt x="23117" y="73086"/>
                    </a:lnTo>
                    <a:cubicBezTo>
                      <a:pt x="26853" y="44599"/>
                      <a:pt x="21916" y="9040"/>
                      <a:pt x="202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61"/>
              <p:cNvSpPr/>
              <p:nvPr/>
            </p:nvSpPr>
            <p:spPr>
              <a:xfrm>
                <a:off x="1476839" y="2370948"/>
                <a:ext cx="793536" cy="2164626"/>
              </a:xfrm>
              <a:custGeom>
                <a:rect b="b" l="l" r="r" t="t"/>
                <a:pathLst>
                  <a:path extrusionOk="0" h="73253" w="26854">
                    <a:moveTo>
                      <a:pt x="2836" y="0"/>
                    </a:moveTo>
                    <a:cubicBezTo>
                      <a:pt x="2836" y="2302"/>
                      <a:pt x="2569" y="26686"/>
                      <a:pt x="1935" y="37794"/>
                    </a:cubicBezTo>
                    <a:cubicBezTo>
                      <a:pt x="1368" y="48068"/>
                      <a:pt x="1" y="73019"/>
                      <a:pt x="1" y="73019"/>
                    </a:cubicBezTo>
                    <a:lnTo>
                      <a:pt x="5905" y="73253"/>
                    </a:lnTo>
                    <a:cubicBezTo>
                      <a:pt x="5905" y="73253"/>
                      <a:pt x="9374" y="47067"/>
                      <a:pt x="10875" y="36660"/>
                    </a:cubicBezTo>
                    <a:cubicBezTo>
                      <a:pt x="11509" y="32390"/>
                      <a:pt x="12209" y="24451"/>
                      <a:pt x="12810" y="16979"/>
                    </a:cubicBezTo>
                    <a:cubicBezTo>
                      <a:pt x="18014" y="30989"/>
                      <a:pt x="17246" y="72752"/>
                      <a:pt x="17246" y="72752"/>
                    </a:cubicBezTo>
                    <a:lnTo>
                      <a:pt x="23117" y="73086"/>
                    </a:lnTo>
                    <a:cubicBezTo>
                      <a:pt x="26853" y="44599"/>
                      <a:pt x="21916" y="9040"/>
                      <a:pt x="202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61"/>
              <p:cNvSpPr/>
              <p:nvPr/>
            </p:nvSpPr>
            <p:spPr>
              <a:xfrm>
                <a:off x="1838611" y="2413325"/>
                <a:ext cx="257292" cy="97604"/>
              </a:xfrm>
              <a:custGeom>
                <a:rect b="b" l="l" r="r" t="t"/>
                <a:pathLst>
                  <a:path extrusionOk="0" h="3303" w="8707">
                    <a:moveTo>
                      <a:pt x="301" y="1"/>
                    </a:moveTo>
                    <a:lnTo>
                      <a:pt x="1" y="2769"/>
                    </a:lnTo>
                    <a:cubicBezTo>
                      <a:pt x="1190" y="3169"/>
                      <a:pt x="2554" y="3303"/>
                      <a:pt x="3844" y="3303"/>
                    </a:cubicBezTo>
                    <a:cubicBezTo>
                      <a:pt x="6424" y="3303"/>
                      <a:pt x="8707" y="2769"/>
                      <a:pt x="8707" y="2769"/>
                    </a:cubicBezTo>
                    <a:lnTo>
                      <a:pt x="864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61"/>
              <p:cNvSpPr/>
              <p:nvPr/>
            </p:nvSpPr>
            <p:spPr>
              <a:xfrm>
                <a:off x="1921415" y="2413325"/>
                <a:ext cx="97633" cy="97663"/>
              </a:xfrm>
              <a:custGeom>
                <a:rect b="b" l="l" r="r" t="t"/>
                <a:pathLst>
                  <a:path extrusionOk="0" h="3305" w="3304">
                    <a:moveTo>
                      <a:pt x="1" y="1"/>
                    </a:moveTo>
                    <a:lnTo>
                      <a:pt x="1" y="3270"/>
                    </a:lnTo>
                    <a:cubicBezTo>
                      <a:pt x="391" y="3293"/>
                      <a:pt x="785" y="3304"/>
                      <a:pt x="1179" y="3304"/>
                    </a:cubicBezTo>
                    <a:cubicBezTo>
                      <a:pt x="1897" y="3304"/>
                      <a:pt x="2614" y="3267"/>
                      <a:pt x="3303" y="3203"/>
                    </a:cubicBezTo>
                    <a:lnTo>
                      <a:pt x="33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61"/>
              <p:cNvSpPr/>
              <p:nvPr/>
            </p:nvSpPr>
            <p:spPr>
              <a:xfrm>
                <a:off x="1855367" y="2689337"/>
                <a:ext cx="71984" cy="406135"/>
              </a:xfrm>
              <a:custGeom>
                <a:rect b="b" l="l" r="r" t="t"/>
                <a:pathLst>
                  <a:path extrusionOk="0" h="13744" w="2436">
                    <a:moveTo>
                      <a:pt x="501" y="1"/>
                    </a:moveTo>
                    <a:lnTo>
                      <a:pt x="1" y="6205"/>
                    </a:lnTo>
                    <a:cubicBezTo>
                      <a:pt x="868" y="8640"/>
                      <a:pt x="1502" y="11175"/>
                      <a:pt x="1936" y="13744"/>
                    </a:cubicBezTo>
                    <a:cubicBezTo>
                      <a:pt x="2436" y="7072"/>
                      <a:pt x="501" y="1"/>
                      <a:pt x="50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61"/>
              <p:cNvSpPr/>
              <p:nvPr/>
            </p:nvSpPr>
            <p:spPr>
              <a:xfrm>
                <a:off x="1628646" y="1192368"/>
                <a:ext cx="139121" cy="82976"/>
              </a:xfrm>
              <a:custGeom>
                <a:rect b="b" l="l" r="r" t="t"/>
                <a:pathLst>
                  <a:path extrusionOk="0" h="2808" w="4708">
                    <a:moveTo>
                      <a:pt x="1103" y="1"/>
                    </a:moveTo>
                    <a:cubicBezTo>
                      <a:pt x="736" y="1"/>
                      <a:pt x="360" y="77"/>
                      <a:pt x="1" y="254"/>
                    </a:cubicBezTo>
                    <a:cubicBezTo>
                      <a:pt x="1" y="254"/>
                      <a:pt x="107" y="2808"/>
                      <a:pt x="1912" y="2808"/>
                    </a:cubicBezTo>
                    <a:cubicBezTo>
                      <a:pt x="2128" y="2808"/>
                      <a:pt x="2368" y="2771"/>
                      <a:pt x="2636" y="2689"/>
                    </a:cubicBezTo>
                    <a:cubicBezTo>
                      <a:pt x="4707" y="2073"/>
                      <a:pt x="3020" y="1"/>
                      <a:pt x="11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61"/>
              <p:cNvSpPr/>
              <p:nvPr/>
            </p:nvSpPr>
            <p:spPr>
              <a:xfrm>
                <a:off x="1666118" y="1224491"/>
                <a:ext cx="203068" cy="267723"/>
              </a:xfrm>
              <a:custGeom>
                <a:rect b="b" l="l" r="r" t="t"/>
                <a:pathLst>
                  <a:path extrusionOk="0" h="9060" w="6872">
                    <a:moveTo>
                      <a:pt x="501" y="1"/>
                    </a:moveTo>
                    <a:cubicBezTo>
                      <a:pt x="501" y="1"/>
                      <a:pt x="1101" y="4471"/>
                      <a:pt x="0" y="6839"/>
                    </a:cubicBezTo>
                    <a:cubicBezTo>
                      <a:pt x="0" y="6839"/>
                      <a:pt x="2221" y="9060"/>
                      <a:pt x="4174" y="9060"/>
                    </a:cubicBezTo>
                    <a:cubicBezTo>
                      <a:pt x="4388" y="9060"/>
                      <a:pt x="4599" y="9033"/>
                      <a:pt x="4804" y="8974"/>
                    </a:cubicBezTo>
                    <a:cubicBezTo>
                      <a:pt x="6872" y="8340"/>
                      <a:pt x="6171" y="7139"/>
                      <a:pt x="6171" y="7139"/>
                    </a:cubicBezTo>
                    <a:cubicBezTo>
                      <a:pt x="5104" y="6305"/>
                      <a:pt x="4637" y="4938"/>
                      <a:pt x="5004" y="3637"/>
                    </a:cubicBezTo>
                    <a:lnTo>
                      <a:pt x="501" y="1"/>
                    </a:lnTo>
                    <a:close/>
                  </a:path>
                </a:pathLst>
              </a:custGeom>
              <a:solidFill>
                <a:srgbClr val="E287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61"/>
              <p:cNvSpPr/>
              <p:nvPr/>
            </p:nvSpPr>
            <p:spPr>
              <a:xfrm>
                <a:off x="1711450" y="1289564"/>
                <a:ext cx="103543" cy="97604"/>
              </a:xfrm>
              <a:custGeom>
                <a:rect b="b" l="l" r="r" t="t"/>
                <a:pathLst>
                  <a:path extrusionOk="0" h="3303" w="3504">
                    <a:moveTo>
                      <a:pt x="1" y="0"/>
                    </a:moveTo>
                    <a:cubicBezTo>
                      <a:pt x="1" y="0"/>
                      <a:pt x="768" y="2869"/>
                      <a:pt x="3503" y="3303"/>
                    </a:cubicBezTo>
                    <a:cubicBezTo>
                      <a:pt x="3336" y="2702"/>
                      <a:pt x="3336" y="2035"/>
                      <a:pt x="3470" y="1435"/>
                    </a:cubicBezTo>
                    <a:lnTo>
                      <a:pt x="1769" y="6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61"/>
              <p:cNvSpPr/>
              <p:nvPr/>
            </p:nvSpPr>
            <p:spPr>
              <a:xfrm>
                <a:off x="1714405" y="1489658"/>
                <a:ext cx="374605" cy="952662"/>
              </a:xfrm>
              <a:custGeom>
                <a:rect b="b" l="l" r="r" t="t"/>
                <a:pathLst>
                  <a:path extrusionOk="0" h="32239" w="12677">
                    <a:moveTo>
                      <a:pt x="3770" y="1"/>
                    </a:moveTo>
                    <a:lnTo>
                      <a:pt x="1" y="1402"/>
                    </a:lnTo>
                    <a:lnTo>
                      <a:pt x="34" y="1402"/>
                    </a:lnTo>
                    <a:cubicBezTo>
                      <a:pt x="34" y="1402"/>
                      <a:pt x="3670" y="9107"/>
                      <a:pt x="5171" y="14445"/>
                    </a:cubicBezTo>
                    <a:cubicBezTo>
                      <a:pt x="6672" y="19815"/>
                      <a:pt x="3904" y="31490"/>
                      <a:pt x="3904" y="31490"/>
                    </a:cubicBezTo>
                    <a:cubicBezTo>
                      <a:pt x="5632" y="32071"/>
                      <a:pt x="7413" y="32239"/>
                      <a:pt x="8915" y="32239"/>
                    </a:cubicBezTo>
                    <a:cubicBezTo>
                      <a:pt x="10974" y="32239"/>
                      <a:pt x="12509" y="31923"/>
                      <a:pt x="12666" y="31923"/>
                    </a:cubicBezTo>
                    <a:cubicBezTo>
                      <a:pt x="12671" y="31923"/>
                      <a:pt x="12674" y="31923"/>
                      <a:pt x="12676" y="31924"/>
                    </a:cubicBezTo>
                    <a:cubicBezTo>
                      <a:pt x="12610" y="26453"/>
                      <a:pt x="12209" y="20983"/>
                      <a:pt x="11409" y="15545"/>
                    </a:cubicBezTo>
                    <a:cubicBezTo>
                      <a:pt x="10208" y="7773"/>
                      <a:pt x="6872" y="234"/>
                      <a:pt x="6872" y="234"/>
                    </a:cubicBezTo>
                    <a:lnTo>
                      <a:pt x="377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61"/>
              <p:cNvSpPr/>
              <p:nvPr/>
            </p:nvSpPr>
            <p:spPr>
              <a:xfrm>
                <a:off x="1714405" y="1489658"/>
                <a:ext cx="374605" cy="952662"/>
              </a:xfrm>
              <a:custGeom>
                <a:rect b="b" l="l" r="r" t="t"/>
                <a:pathLst>
                  <a:path extrusionOk="0" h="32239" w="12677">
                    <a:moveTo>
                      <a:pt x="3770" y="1"/>
                    </a:moveTo>
                    <a:lnTo>
                      <a:pt x="1" y="1402"/>
                    </a:lnTo>
                    <a:lnTo>
                      <a:pt x="34" y="1402"/>
                    </a:lnTo>
                    <a:cubicBezTo>
                      <a:pt x="34" y="1402"/>
                      <a:pt x="3670" y="9107"/>
                      <a:pt x="5171" y="14445"/>
                    </a:cubicBezTo>
                    <a:cubicBezTo>
                      <a:pt x="6672" y="19815"/>
                      <a:pt x="3904" y="31490"/>
                      <a:pt x="3904" y="31490"/>
                    </a:cubicBezTo>
                    <a:cubicBezTo>
                      <a:pt x="5632" y="32071"/>
                      <a:pt x="7413" y="32239"/>
                      <a:pt x="8915" y="32239"/>
                    </a:cubicBezTo>
                    <a:cubicBezTo>
                      <a:pt x="10974" y="32239"/>
                      <a:pt x="12509" y="31923"/>
                      <a:pt x="12666" y="31923"/>
                    </a:cubicBezTo>
                    <a:cubicBezTo>
                      <a:pt x="12671" y="31923"/>
                      <a:pt x="12674" y="31923"/>
                      <a:pt x="12676" y="31924"/>
                    </a:cubicBezTo>
                    <a:cubicBezTo>
                      <a:pt x="12610" y="26453"/>
                      <a:pt x="12209" y="20983"/>
                      <a:pt x="11409" y="15545"/>
                    </a:cubicBezTo>
                    <a:cubicBezTo>
                      <a:pt x="10208" y="7773"/>
                      <a:pt x="6872" y="234"/>
                      <a:pt x="6872" y="234"/>
                    </a:cubicBezTo>
                    <a:lnTo>
                      <a:pt x="37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61"/>
              <p:cNvSpPr/>
              <p:nvPr/>
            </p:nvSpPr>
            <p:spPr>
              <a:xfrm>
                <a:off x="1786364" y="1489658"/>
                <a:ext cx="238587" cy="847760"/>
              </a:xfrm>
              <a:custGeom>
                <a:rect b="b" l="l" r="r" t="t"/>
                <a:pathLst>
                  <a:path extrusionOk="0" h="28689" w="8074">
                    <a:moveTo>
                      <a:pt x="1302" y="1"/>
                    </a:moveTo>
                    <a:lnTo>
                      <a:pt x="1" y="1102"/>
                    </a:lnTo>
                    <a:lnTo>
                      <a:pt x="1902" y="2503"/>
                    </a:lnTo>
                    <a:cubicBezTo>
                      <a:pt x="1902" y="2503"/>
                      <a:pt x="2603" y="5138"/>
                      <a:pt x="3904" y="11042"/>
                    </a:cubicBezTo>
                    <a:cubicBezTo>
                      <a:pt x="5171" y="16946"/>
                      <a:pt x="4738" y="25719"/>
                      <a:pt x="4738" y="25719"/>
                    </a:cubicBezTo>
                    <a:lnTo>
                      <a:pt x="6339" y="28688"/>
                    </a:lnTo>
                    <a:lnTo>
                      <a:pt x="8073" y="25686"/>
                    </a:lnTo>
                    <a:cubicBezTo>
                      <a:pt x="8073" y="25686"/>
                      <a:pt x="7273" y="14745"/>
                      <a:pt x="6272" y="11142"/>
                    </a:cubicBezTo>
                    <a:cubicBezTo>
                      <a:pt x="5305" y="7540"/>
                      <a:pt x="2536" y="2136"/>
                      <a:pt x="2536" y="2136"/>
                    </a:cubicBezTo>
                    <a:lnTo>
                      <a:pt x="2769" y="101"/>
                    </a:lnTo>
                    <a:lnTo>
                      <a:pt x="130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61"/>
              <p:cNvSpPr/>
              <p:nvPr/>
            </p:nvSpPr>
            <p:spPr>
              <a:xfrm>
                <a:off x="1666118" y="1426565"/>
                <a:ext cx="247422" cy="158743"/>
              </a:xfrm>
              <a:custGeom>
                <a:rect b="b" l="l" r="r" t="t"/>
                <a:pathLst>
                  <a:path extrusionOk="0" h="5372" w="8373">
                    <a:moveTo>
                      <a:pt x="0" y="1"/>
                    </a:moveTo>
                    <a:lnTo>
                      <a:pt x="3636" y="5372"/>
                    </a:lnTo>
                    <a:lnTo>
                      <a:pt x="5437" y="2469"/>
                    </a:lnTo>
                    <a:lnTo>
                      <a:pt x="8373" y="3303"/>
                    </a:lnTo>
                    <a:lnTo>
                      <a:pt x="6171" y="301"/>
                    </a:lnTo>
                    <a:lnTo>
                      <a:pt x="4870" y="160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61"/>
              <p:cNvSpPr/>
              <p:nvPr/>
            </p:nvSpPr>
            <p:spPr>
              <a:xfrm>
                <a:off x="1848482" y="1435460"/>
                <a:ext cx="319406" cy="1313970"/>
              </a:xfrm>
              <a:custGeom>
                <a:rect b="b" l="l" r="r" t="t"/>
                <a:pathLst>
                  <a:path extrusionOk="0" h="44466" w="10809">
                    <a:moveTo>
                      <a:pt x="0" y="0"/>
                    </a:moveTo>
                    <a:lnTo>
                      <a:pt x="0" y="0"/>
                    </a:lnTo>
                    <a:cubicBezTo>
                      <a:pt x="2702" y="4070"/>
                      <a:pt x="4537" y="11942"/>
                      <a:pt x="5571" y="18013"/>
                    </a:cubicBezTo>
                    <a:cubicBezTo>
                      <a:pt x="6171" y="21449"/>
                      <a:pt x="6372" y="25885"/>
                      <a:pt x="6505" y="27186"/>
                    </a:cubicBezTo>
                    <a:cubicBezTo>
                      <a:pt x="6839" y="30822"/>
                      <a:pt x="6605" y="44465"/>
                      <a:pt x="6605" y="44465"/>
                    </a:cubicBezTo>
                    <a:cubicBezTo>
                      <a:pt x="6605" y="44465"/>
                      <a:pt x="10808" y="44199"/>
                      <a:pt x="10608" y="42064"/>
                    </a:cubicBezTo>
                    <a:cubicBezTo>
                      <a:pt x="10374" y="39929"/>
                      <a:pt x="9540" y="13577"/>
                      <a:pt x="8106" y="7506"/>
                    </a:cubicBezTo>
                    <a:cubicBezTo>
                      <a:pt x="6672" y="1468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p61"/>
              <p:cNvSpPr/>
              <p:nvPr/>
            </p:nvSpPr>
            <p:spPr>
              <a:xfrm>
                <a:off x="1848482" y="1435460"/>
                <a:ext cx="182383" cy="504714"/>
              </a:xfrm>
              <a:custGeom>
                <a:rect b="b" l="l" r="r" t="t"/>
                <a:pathLst>
                  <a:path extrusionOk="0" h="17080" w="6172">
                    <a:moveTo>
                      <a:pt x="0" y="0"/>
                    </a:moveTo>
                    <a:cubicBezTo>
                      <a:pt x="2569" y="3903"/>
                      <a:pt x="4337" y="11142"/>
                      <a:pt x="5404" y="17079"/>
                    </a:cubicBezTo>
                    <a:cubicBezTo>
                      <a:pt x="5971" y="13677"/>
                      <a:pt x="6171" y="7172"/>
                      <a:pt x="6171" y="7172"/>
                    </a:cubicBezTo>
                    <a:lnTo>
                      <a:pt x="3836" y="5704"/>
                    </a:lnTo>
                    <a:lnTo>
                      <a:pt x="5538" y="4804"/>
                    </a:lnTo>
                    <a:cubicBezTo>
                      <a:pt x="4470" y="3002"/>
                      <a:pt x="2302" y="1301"/>
                      <a:pt x="1368" y="501"/>
                    </a:cubicBezTo>
                    <a:cubicBezTo>
                      <a:pt x="534" y="167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61"/>
              <p:cNvSpPr/>
              <p:nvPr/>
            </p:nvSpPr>
            <p:spPr>
              <a:xfrm>
                <a:off x="1848482" y="1435460"/>
                <a:ext cx="182383" cy="504714"/>
              </a:xfrm>
              <a:custGeom>
                <a:rect b="b" l="l" r="r" t="t"/>
                <a:pathLst>
                  <a:path extrusionOk="0" h="17080" w="6172">
                    <a:moveTo>
                      <a:pt x="0" y="0"/>
                    </a:moveTo>
                    <a:cubicBezTo>
                      <a:pt x="2569" y="3903"/>
                      <a:pt x="4337" y="11142"/>
                      <a:pt x="5404" y="17079"/>
                    </a:cubicBezTo>
                    <a:cubicBezTo>
                      <a:pt x="5971" y="13677"/>
                      <a:pt x="6171" y="7172"/>
                      <a:pt x="6171" y="7172"/>
                    </a:cubicBezTo>
                    <a:lnTo>
                      <a:pt x="3836" y="5704"/>
                    </a:lnTo>
                    <a:lnTo>
                      <a:pt x="5538" y="4804"/>
                    </a:lnTo>
                    <a:cubicBezTo>
                      <a:pt x="4470" y="3002"/>
                      <a:pt x="2302" y="1301"/>
                      <a:pt x="1368" y="501"/>
                    </a:cubicBezTo>
                    <a:cubicBezTo>
                      <a:pt x="534" y="167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5" name="Google Shape;1715;p61"/>
              <p:cNvSpPr/>
              <p:nvPr/>
            </p:nvSpPr>
            <p:spPr>
              <a:xfrm>
                <a:off x="1912550" y="1001730"/>
                <a:ext cx="94649" cy="109424"/>
              </a:xfrm>
              <a:custGeom>
                <a:rect b="b" l="l" r="r" t="t"/>
                <a:pathLst>
                  <a:path extrusionOk="0" h="3703" w="3203">
                    <a:moveTo>
                      <a:pt x="2636" y="0"/>
                    </a:moveTo>
                    <a:cubicBezTo>
                      <a:pt x="2636" y="0"/>
                      <a:pt x="2635" y="300"/>
                      <a:pt x="1301" y="534"/>
                    </a:cubicBezTo>
                    <a:cubicBezTo>
                      <a:pt x="1" y="767"/>
                      <a:pt x="1268" y="3703"/>
                      <a:pt x="1268" y="3703"/>
                    </a:cubicBezTo>
                    <a:cubicBezTo>
                      <a:pt x="3203" y="3136"/>
                      <a:pt x="2636" y="0"/>
                      <a:pt x="26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6" name="Google Shape;1716;p61"/>
              <p:cNvSpPr/>
              <p:nvPr/>
            </p:nvSpPr>
            <p:spPr>
              <a:xfrm>
                <a:off x="1677938" y="967007"/>
                <a:ext cx="299696" cy="391656"/>
              </a:xfrm>
              <a:custGeom>
                <a:rect b="b" l="l" r="r" t="t"/>
                <a:pathLst>
                  <a:path extrusionOk="0" h="13254" w="10142">
                    <a:moveTo>
                      <a:pt x="4858" y="1"/>
                    </a:moveTo>
                    <a:cubicBezTo>
                      <a:pt x="4279" y="1"/>
                      <a:pt x="3695" y="66"/>
                      <a:pt x="3136" y="208"/>
                    </a:cubicBezTo>
                    <a:cubicBezTo>
                      <a:pt x="768" y="841"/>
                      <a:pt x="1" y="7346"/>
                      <a:pt x="67" y="8180"/>
                    </a:cubicBezTo>
                    <a:cubicBezTo>
                      <a:pt x="134" y="9014"/>
                      <a:pt x="267" y="11916"/>
                      <a:pt x="3970" y="13050"/>
                    </a:cubicBezTo>
                    <a:cubicBezTo>
                      <a:pt x="4438" y="13191"/>
                      <a:pt x="4868" y="13254"/>
                      <a:pt x="5262" y="13254"/>
                    </a:cubicBezTo>
                    <a:cubicBezTo>
                      <a:pt x="7955" y="13254"/>
                      <a:pt x="8979" y="10294"/>
                      <a:pt x="9240" y="8780"/>
                    </a:cubicBezTo>
                    <a:cubicBezTo>
                      <a:pt x="9240" y="8780"/>
                      <a:pt x="10141" y="3076"/>
                      <a:pt x="9240" y="1709"/>
                    </a:cubicBezTo>
                    <a:cubicBezTo>
                      <a:pt x="8552" y="689"/>
                      <a:pt x="6734" y="1"/>
                      <a:pt x="4858" y="1"/>
                    </a:cubicBezTo>
                    <a:close/>
                  </a:path>
                </a:pathLst>
              </a:custGeom>
              <a:solidFill>
                <a:srgbClr val="E287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p61"/>
              <p:cNvSpPr/>
              <p:nvPr/>
            </p:nvSpPr>
            <p:spPr>
              <a:xfrm>
                <a:off x="1614845" y="904446"/>
                <a:ext cx="454656" cy="244910"/>
              </a:xfrm>
              <a:custGeom>
                <a:rect b="b" l="l" r="r" t="t"/>
                <a:pathLst>
                  <a:path extrusionOk="0" h="8288" w="15386">
                    <a:moveTo>
                      <a:pt x="14100" y="0"/>
                    </a:moveTo>
                    <a:cubicBezTo>
                      <a:pt x="13637" y="0"/>
                      <a:pt x="13007" y="126"/>
                      <a:pt x="12243" y="357"/>
                    </a:cubicBezTo>
                    <a:cubicBezTo>
                      <a:pt x="12243" y="357"/>
                      <a:pt x="9332" y="61"/>
                      <a:pt x="6518" y="61"/>
                    </a:cubicBezTo>
                    <a:cubicBezTo>
                      <a:pt x="4237" y="61"/>
                      <a:pt x="2021" y="255"/>
                      <a:pt x="1468" y="957"/>
                    </a:cubicBezTo>
                    <a:cubicBezTo>
                      <a:pt x="1" y="2825"/>
                      <a:pt x="34" y="7929"/>
                      <a:pt x="34" y="7929"/>
                    </a:cubicBezTo>
                    <a:lnTo>
                      <a:pt x="2402" y="8196"/>
                    </a:lnTo>
                    <a:cubicBezTo>
                      <a:pt x="2385" y="8221"/>
                      <a:pt x="2518" y="8288"/>
                      <a:pt x="2724" y="8288"/>
                    </a:cubicBezTo>
                    <a:cubicBezTo>
                      <a:pt x="3326" y="8288"/>
                      <a:pt x="4554" y="7719"/>
                      <a:pt x="4504" y="3892"/>
                    </a:cubicBezTo>
                    <a:lnTo>
                      <a:pt x="4504" y="3892"/>
                    </a:lnTo>
                    <a:cubicBezTo>
                      <a:pt x="4504" y="3892"/>
                      <a:pt x="6817" y="4370"/>
                      <a:pt x="9175" y="4370"/>
                    </a:cubicBezTo>
                    <a:cubicBezTo>
                      <a:pt x="11046" y="4370"/>
                      <a:pt x="12947" y="4069"/>
                      <a:pt x="13744" y="2992"/>
                    </a:cubicBezTo>
                    <a:cubicBezTo>
                      <a:pt x="15386" y="867"/>
                      <a:pt x="15315" y="0"/>
                      <a:pt x="141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61"/>
              <p:cNvSpPr/>
              <p:nvPr/>
            </p:nvSpPr>
            <p:spPr>
              <a:xfrm>
                <a:off x="1851437" y="888282"/>
                <a:ext cx="174522" cy="56293"/>
              </a:xfrm>
              <a:custGeom>
                <a:rect b="b" l="l" r="r" t="t"/>
                <a:pathLst>
                  <a:path extrusionOk="0" h="1905" w="5906">
                    <a:moveTo>
                      <a:pt x="4470" y="0"/>
                    </a:moveTo>
                    <a:cubicBezTo>
                      <a:pt x="3824" y="0"/>
                      <a:pt x="2495" y="386"/>
                      <a:pt x="0" y="1504"/>
                    </a:cubicBezTo>
                    <a:lnTo>
                      <a:pt x="3970" y="1904"/>
                    </a:lnTo>
                    <a:cubicBezTo>
                      <a:pt x="3970" y="1904"/>
                      <a:pt x="5905" y="0"/>
                      <a:pt x="4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61"/>
              <p:cNvSpPr/>
              <p:nvPr/>
            </p:nvSpPr>
            <p:spPr>
              <a:xfrm>
                <a:off x="1594159" y="1105220"/>
                <a:ext cx="136048" cy="124376"/>
              </a:xfrm>
              <a:custGeom>
                <a:rect b="b" l="l" r="r" t="t"/>
                <a:pathLst>
                  <a:path extrusionOk="0" h="4209" w="4604">
                    <a:moveTo>
                      <a:pt x="1535" y="1"/>
                    </a:moveTo>
                    <a:cubicBezTo>
                      <a:pt x="200" y="1"/>
                      <a:pt x="0" y="1668"/>
                      <a:pt x="601" y="2869"/>
                    </a:cubicBezTo>
                    <a:cubicBezTo>
                      <a:pt x="946" y="3491"/>
                      <a:pt x="1785" y="4209"/>
                      <a:pt x="2589" y="4209"/>
                    </a:cubicBezTo>
                    <a:cubicBezTo>
                      <a:pt x="2950" y="4209"/>
                      <a:pt x="3303" y="4064"/>
                      <a:pt x="3603" y="3703"/>
                    </a:cubicBezTo>
                    <a:cubicBezTo>
                      <a:pt x="4603" y="2502"/>
                      <a:pt x="3903" y="1802"/>
                      <a:pt x="3903" y="1802"/>
                    </a:cubicBezTo>
                    <a:cubicBezTo>
                      <a:pt x="3903" y="1802"/>
                      <a:pt x="3236" y="1"/>
                      <a:pt x="1535" y="1"/>
                    </a:cubicBezTo>
                    <a:close/>
                  </a:path>
                </a:pathLst>
              </a:custGeom>
              <a:solidFill>
                <a:srgbClr val="E287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61"/>
              <p:cNvSpPr/>
              <p:nvPr/>
            </p:nvSpPr>
            <p:spPr>
              <a:xfrm>
                <a:off x="1822860" y="1135659"/>
                <a:ext cx="22694" cy="27866"/>
              </a:xfrm>
              <a:custGeom>
                <a:rect b="b" l="l" r="r" t="t"/>
                <a:pathLst>
                  <a:path extrusionOk="0" h="943" w="768">
                    <a:moveTo>
                      <a:pt x="424" y="0"/>
                    </a:moveTo>
                    <a:cubicBezTo>
                      <a:pt x="273" y="0"/>
                      <a:pt x="131" y="161"/>
                      <a:pt x="100" y="405"/>
                    </a:cubicBezTo>
                    <a:cubicBezTo>
                      <a:pt x="0" y="605"/>
                      <a:pt x="100" y="839"/>
                      <a:pt x="334" y="939"/>
                    </a:cubicBezTo>
                    <a:cubicBezTo>
                      <a:pt x="346" y="941"/>
                      <a:pt x="358" y="942"/>
                      <a:pt x="370" y="942"/>
                    </a:cubicBezTo>
                    <a:cubicBezTo>
                      <a:pt x="524" y="942"/>
                      <a:pt x="670" y="752"/>
                      <a:pt x="701" y="505"/>
                    </a:cubicBezTo>
                    <a:cubicBezTo>
                      <a:pt x="767" y="271"/>
                      <a:pt x="634" y="5"/>
                      <a:pt x="467" y="5"/>
                    </a:cubicBezTo>
                    <a:cubicBezTo>
                      <a:pt x="453" y="2"/>
                      <a:pt x="439" y="0"/>
                      <a:pt x="4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61"/>
              <p:cNvSpPr/>
              <p:nvPr/>
            </p:nvSpPr>
            <p:spPr>
              <a:xfrm>
                <a:off x="1909595" y="1150464"/>
                <a:ext cx="21719" cy="27836"/>
              </a:xfrm>
              <a:custGeom>
                <a:rect b="b" l="l" r="r" t="t"/>
                <a:pathLst>
                  <a:path extrusionOk="0" h="942" w="735">
                    <a:moveTo>
                      <a:pt x="424" y="0"/>
                    </a:moveTo>
                    <a:cubicBezTo>
                      <a:pt x="243" y="0"/>
                      <a:pt x="98" y="188"/>
                      <a:pt x="67" y="404"/>
                    </a:cubicBezTo>
                    <a:cubicBezTo>
                      <a:pt x="0" y="671"/>
                      <a:pt x="134" y="905"/>
                      <a:pt x="301" y="938"/>
                    </a:cubicBezTo>
                    <a:cubicBezTo>
                      <a:pt x="313" y="940"/>
                      <a:pt x="325" y="942"/>
                      <a:pt x="337" y="942"/>
                    </a:cubicBezTo>
                    <a:cubicBezTo>
                      <a:pt x="491" y="942"/>
                      <a:pt x="637" y="752"/>
                      <a:pt x="668" y="504"/>
                    </a:cubicBezTo>
                    <a:cubicBezTo>
                      <a:pt x="734" y="271"/>
                      <a:pt x="634" y="37"/>
                      <a:pt x="467" y="4"/>
                    </a:cubicBezTo>
                    <a:cubicBezTo>
                      <a:pt x="453" y="2"/>
                      <a:pt x="438" y="0"/>
                      <a:pt x="4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61"/>
              <p:cNvSpPr/>
              <p:nvPr/>
            </p:nvSpPr>
            <p:spPr>
              <a:xfrm>
                <a:off x="1871148" y="1161398"/>
                <a:ext cx="38474" cy="76682"/>
              </a:xfrm>
              <a:custGeom>
                <a:rect b="b" l="l" r="r" t="t"/>
                <a:pathLst>
                  <a:path extrusionOk="0" h="2595" w="1302">
                    <a:moveTo>
                      <a:pt x="434" y="1"/>
                    </a:moveTo>
                    <a:lnTo>
                      <a:pt x="1" y="2469"/>
                    </a:lnTo>
                    <a:cubicBezTo>
                      <a:pt x="217" y="2553"/>
                      <a:pt x="443" y="2594"/>
                      <a:pt x="663" y="2594"/>
                    </a:cubicBezTo>
                    <a:cubicBezTo>
                      <a:pt x="884" y="2594"/>
                      <a:pt x="1101" y="2553"/>
                      <a:pt x="1301" y="2469"/>
                    </a:cubicBezTo>
                    <a:cubicBezTo>
                      <a:pt x="901" y="1669"/>
                      <a:pt x="634" y="868"/>
                      <a:pt x="434" y="1"/>
                    </a:cubicBezTo>
                    <a:close/>
                  </a:path>
                </a:pathLst>
              </a:custGeom>
              <a:solidFill>
                <a:srgbClr val="DC57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p61"/>
              <p:cNvSpPr/>
              <p:nvPr/>
            </p:nvSpPr>
            <p:spPr>
              <a:xfrm>
                <a:off x="1808055" y="1093873"/>
                <a:ext cx="46364" cy="20330"/>
              </a:xfrm>
              <a:custGeom>
                <a:rect b="b" l="l" r="r" t="t"/>
                <a:pathLst>
                  <a:path extrusionOk="0" h="688" w="1569">
                    <a:moveTo>
                      <a:pt x="384" y="1"/>
                    </a:moveTo>
                    <a:cubicBezTo>
                      <a:pt x="301" y="1"/>
                      <a:pt x="217" y="6"/>
                      <a:pt x="134" y="18"/>
                    </a:cubicBezTo>
                    <a:cubicBezTo>
                      <a:pt x="67" y="51"/>
                      <a:pt x="1" y="118"/>
                      <a:pt x="1" y="218"/>
                    </a:cubicBezTo>
                    <a:cubicBezTo>
                      <a:pt x="1" y="218"/>
                      <a:pt x="1" y="251"/>
                      <a:pt x="34" y="284"/>
                    </a:cubicBezTo>
                    <a:cubicBezTo>
                      <a:pt x="67" y="318"/>
                      <a:pt x="134" y="351"/>
                      <a:pt x="167" y="351"/>
                    </a:cubicBezTo>
                    <a:cubicBezTo>
                      <a:pt x="270" y="326"/>
                      <a:pt x="372" y="313"/>
                      <a:pt x="473" y="313"/>
                    </a:cubicBezTo>
                    <a:cubicBezTo>
                      <a:pt x="766" y="313"/>
                      <a:pt x="1045" y="419"/>
                      <a:pt x="1268" y="618"/>
                    </a:cubicBezTo>
                    <a:cubicBezTo>
                      <a:pt x="1289" y="659"/>
                      <a:pt x="1335" y="688"/>
                      <a:pt x="1383" y="688"/>
                    </a:cubicBezTo>
                    <a:cubicBezTo>
                      <a:pt x="1413" y="688"/>
                      <a:pt x="1443" y="677"/>
                      <a:pt x="1468" y="651"/>
                    </a:cubicBezTo>
                    <a:cubicBezTo>
                      <a:pt x="1535" y="618"/>
                      <a:pt x="1568" y="518"/>
                      <a:pt x="1502" y="451"/>
                    </a:cubicBezTo>
                    <a:lnTo>
                      <a:pt x="1502" y="418"/>
                    </a:lnTo>
                    <a:cubicBezTo>
                      <a:pt x="1196" y="140"/>
                      <a:pt x="798" y="1"/>
                      <a:pt x="38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p61"/>
              <p:cNvSpPr/>
              <p:nvPr/>
            </p:nvSpPr>
            <p:spPr>
              <a:xfrm>
                <a:off x="1794254" y="1237316"/>
                <a:ext cx="60164" cy="34514"/>
              </a:xfrm>
              <a:custGeom>
                <a:rect b="b" l="l" r="r" t="t"/>
                <a:pathLst>
                  <a:path extrusionOk="0" h="1168" w="2036">
                    <a:moveTo>
                      <a:pt x="101" y="0"/>
                    </a:moveTo>
                    <a:cubicBezTo>
                      <a:pt x="34" y="34"/>
                      <a:pt x="1" y="67"/>
                      <a:pt x="34" y="134"/>
                    </a:cubicBezTo>
                    <a:cubicBezTo>
                      <a:pt x="468" y="768"/>
                      <a:pt x="1202" y="1168"/>
                      <a:pt x="1969" y="1168"/>
                    </a:cubicBezTo>
                    <a:lnTo>
                      <a:pt x="1969" y="1135"/>
                    </a:lnTo>
                    <a:cubicBezTo>
                      <a:pt x="2002" y="1135"/>
                      <a:pt x="2035" y="1101"/>
                      <a:pt x="2035" y="1068"/>
                    </a:cubicBezTo>
                    <a:cubicBezTo>
                      <a:pt x="2035" y="1001"/>
                      <a:pt x="2002" y="968"/>
                      <a:pt x="1969" y="968"/>
                    </a:cubicBezTo>
                    <a:cubicBezTo>
                      <a:pt x="1235" y="968"/>
                      <a:pt x="601" y="601"/>
                      <a:pt x="1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61"/>
              <p:cNvSpPr/>
              <p:nvPr/>
            </p:nvSpPr>
            <p:spPr>
              <a:xfrm>
                <a:off x="1909595" y="1104363"/>
                <a:ext cx="47339" cy="15336"/>
              </a:xfrm>
              <a:custGeom>
                <a:rect b="b" l="l" r="r" t="t"/>
                <a:pathLst>
                  <a:path extrusionOk="0" h="519" w="1602">
                    <a:moveTo>
                      <a:pt x="880" y="1"/>
                    </a:moveTo>
                    <a:cubicBezTo>
                      <a:pt x="602" y="1"/>
                      <a:pt x="329" y="77"/>
                      <a:pt x="101" y="230"/>
                    </a:cubicBezTo>
                    <a:cubicBezTo>
                      <a:pt x="0" y="296"/>
                      <a:pt x="0" y="396"/>
                      <a:pt x="34" y="463"/>
                    </a:cubicBezTo>
                    <a:cubicBezTo>
                      <a:pt x="73" y="502"/>
                      <a:pt x="123" y="518"/>
                      <a:pt x="172" y="518"/>
                    </a:cubicBezTo>
                    <a:cubicBezTo>
                      <a:pt x="206" y="518"/>
                      <a:pt x="240" y="510"/>
                      <a:pt x="267" y="497"/>
                    </a:cubicBezTo>
                    <a:cubicBezTo>
                      <a:pt x="457" y="383"/>
                      <a:pt x="678" y="323"/>
                      <a:pt x="902" y="323"/>
                    </a:cubicBezTo>
                    <a:cubicBezTo>
                      <a:pt x="1072" y="323"/>
                      <a:pt x="1243" y="358"/>
                      <a:pt x="1401" y="430"/>
                    </a:cubicBezTo>
                    <a:cubicBezTo>
                      <a:pt x="1435" y="430"/>
                      <a:pt x="1468" y="430"/>
                      <a:pt x="1502" y="396"/>
                    </a:cubicBezTo>
                    <a:cubicBezTo>
                      <a:pt x="1535" y="363"/>
                      <a:pt x="1568" y="363"/>
                      <a:pt x="1568" y="330"/>
                    </a:cubicBezTo>
                    <a:cubicBezTo>
                      <a:pt x="1602" y="263"/>
                      <a:pt x="1568" y="163"/>
                      <a:pt x="1502" y="130"/>
                    </a:cubicBezTo>
                    <a:cubicBezTo>
                      <a:pt x="1301" y="44"/>
                      <a:pt x="1089" y="1"/>
                      <a:pt x="8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61"/>
              <p:cNvSpPr/>
              <p:nvPr/>
            </p:nvSpPr>
            <p:spPr>
              <a:xfrm>
                <a:off x="1404880" y="1426565"/>
                <a:ext cx="530334" cy="1350642"/>
              </a:xfrm>
              <a:custGeom>
                <a:rect b="b" l="l" r="r" t="t"/>
                <a:pathLst>
                  <a:path extrusionOk="0" h="45707" w="17947">
                    <a:moveTo>
                      <a:pt x="8840" y="1"/>
                    </a:moveTo>
                    <a:cubicBezTo>
                      <a:pt x="8840" y="1"/>
                      <a:pt x="4170" y="2203"/>
                      <a:pt x="2069" y="3570"/>
                    </a:cubicBezTo>
                    <a:cubicBezTo>
                      <a:pt x="1" y="4938"/>
                      <a:pt x="3270" y="20416"/>
                      <a:pt x="3370" y="23184"/>
                    </a:cubicBezTo>
                    <a:cubicBezTo>
                      <a:pt x="3436" y="25920"/>
                      <a:pt x="968" y="44733"/>
                      <a:pt x="968" y="44733"/>
                    </a:cubicBezTo>
                    <a:cubicBezTo>
                      <a:pt x="968" y="44733"/>
                      <a:pt x="4721" y="45707"/>
                      <a:pt x="9003" y="45707"/>
                    </a:cubicBezTo>
                    <a:cubicBezTo>
                      <a:pt x="10598" y="45707"/>
                      <a:pt x="12268" y="45571"/>
                      <a:pt x="13844" y="45200"/>
                    </a:cubicBezTo>
                    <a:cubicBezTo>
                      <a:pt x="13844" y="45200"/>
                      <a:pt x="17947" y="29555"/>
                      <a:pt x="17446" y="21350"/>
                    </a:cubicBezTo>
                    <a:cubicBezTo>
                      <a:pt x="16979" y="13444"/>
                      <a:pt x="14611" y="5672"/>
                      <a:pt x="88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61"/>
              <p:cNvSpPr/>
              <p:nvPr/>
            </p:nvSpPr>
            <p:spPr>
              <a:xfrm>
                <a:off x="1538956" y="2424170"/>
                <a:ext cx="247422" cy="258415"/>
              </a:xfrm>
              <a:custGeom>
                <a:rect b="b" l="l" r="r" t="t"/>
                <a:pathLst>
                  <a:path extrusionOk="0" h="8745" w="8373">
                    <a:moveTo>
                      <a:pt x="8373" y="0"/>
                    </a:moveTo>
                    <a:lnTo>
                      <a:pt x="8373" y="0"/>
                    </a:lnTo>
                    <a:cubicBezTo>
                      <a:pt x="5437" y="1668"/>
                      <a:pt x="667" y="2369"/>
                      <a:pt x="667" y="2369"/>
                    </a:cubicBezTo>
                    <a:cubicBezTo>
                      <a:pt x="167" y="5771"/>
                      <a:pt x="0" y="8573"/>
                      <a:pt x="0" y="8573"/>
                    </a:cubicBezTo>
                    <a:cubicBezTo>
                      <a:pt x="781" y="8699"/>
                      <a:pt x="1681" y="8745"/>
                      <a:pt x="2579" y="8745"/>
                    </a:cubicBezTo>
                    <a:cubicBezTo>
                      <a:pt x="5016" y="8745"/>
                      <a:pt x="7439" y="8407"/>
                      <a:pt x="7439" y="8407"/>
                    </a:cubicBezTo>
                    <a:cubicBezTo>
                      <a:pt x="8373" y="5404"/>
                      <a:pt x="8373" y="1"/>
                      <a:pt x="8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61"/>
              <p:cNvSpPr/>
              <p:nvPr/>
            </p:nvSpPr>
            <p:spPr>
              <a:xfrm>
                <a:off x="1550452" y="2424170"/>
                <a:ext cx="235927" cy="138205"/>
              </a:xfrm>
              <a:custGeom>
                <a:rect b="b" l="l" r="r" t="t"/>
                <a:pathLst>
                  <a:path extrusionOk="0" h="4677" w="7984">
                    <a:moveTo>
                      <a:pt x="7984" y="0"/>
                    </a:moveTo>
                    <a:lnTo>
                      <a:pt x="7984" y="0"/>
                    </a:lnTo>
                    <a:cubicBezTo>
                      <a:pt x="5048" y="1668"/>
                      <a:pt x="278" y="2369"/>
                      <a:pt x="278" y="2369"/>
                    </a:cubicBezTo>
                    <a:cubicBezTo>
                      <a:pt x="212" y="2969"/>
                      <a:pt x="112" y="3536"/>
                      <a:pt x="45" y="4070"/>
                    </a:cubicBezTo>
                    <a:cubicBezTo>
                      <a:pt x="0" y="4496"/>
                      <a:pt x="533" y="4677"/>
                      <a:pt x="1339" y="4677"/>
                    </a:cubicBezTo>
                    <a:cubicBezTo>
                      <a:pt x="3562" y="4677"/>
                      <a:pt x="7868" y="3306"/>
                      <a:pt x="7917" y="1935"/>
                    </a:cubicBezTo>
                    <a:cubicBezTo>
                      <a:pt x="7984" y="801"/>
                      <a:pt x="7984" y="1"/>
                      <a:pt x="79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61"/>
              <p:cNvSpPr/>
              <p:nvPr/>
            </p:nvSpPr>
            <p:spPr>
              <a:xfrm>
                <a:off x="1611890" y="1426565"/>
                <a:ext cx="306581" cy="607253"/>
              </a:xfrm>
              <a:custGeom>
                <a:rect b="b" l="l" r="r" t="t"/>
                <a:pathLst>
                  <a:path extrusionOk="0" h="20550" w="10375">
                    <a:moveTo>
                      <a:pt x="1835" y="1"/>
                    </a:moveTo>
                    <a:cubicBezTo>
                      <a:pt x="1835" y="1"/>
                      <a:pt x="1068" y="468"/>
                      <a:pt x="1" y="1035"/>
                    </a:cubicBezTo>
                    <a:cubicBezTo>
                      <a:pt x="534" y="2803"/>
                      <a:pt x="868" y="4638"/>
                      <a:pt x="901" y="6506"/>
                    </a:cubicBezTo>
                    <a:lnTo>
                      <a:pt x="4104" y="6773"/>
                    </a:lnTo>
                    <a:lnTo>
                      <a:pt x="2369" y="9308"/>
                    </a:lnTo>
                    <a:cubicBezTo>
                      <a:pt x="2369" y="9308"/>
                      <a:pt x="7973" y="14678"/>
                      <a:pt x="10375" y="20549"/>
                    </a:cubicBezTo>
                    <a:cubicBezTo>
                      <a:pt x="9808" y="12910"/>
                      <a:pt x="7406" y="5472"/>
                      <a:pt x="183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61"/>
              <p:cNvSpPr/>
              <p:nvPr/>
            </p:nvSpPr>
            <p:spPr>
              <a:xfrm>
                <a:off x="2080138" y="2424170"/>
                <a:ext cx="82829" cy="69029"/>
              </a:xfrm>
              <a:custGeom>
                <a:rect b="b" l="l" r="r" t="t"/>
                <a:pathLst>
                  <a:path extrusionOk="0" h="2336" w="2803">
                    <a:moveTo>
                      <a:pt x="300" y="0"/>
                    </a:moveTo>
                    <a:lnTo>
                      <a:pt x="300" y="0"/>
                    </a:lnTo>
                    <a:cubicBezTo>
                      <a:pt x="0" y="2302"/>
                      <a:pt x="2469" y="2335"/>
                      <a:pt x="2469" y="2335"/>
                    </a:cubicBezTo>
                    <a:lnTo>
                      <a:pt x="2802" y="401"/>
                    </a:lnTo>
                    <a:lnTo>
                      <a:pt x="30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61"/>
              <p:cNvSpPr/>
              <p:nvPr/>
            </p:nvSpPr>
            <p:spPr>
              <a:xfrm>
                <a:off x="1815945" y="1535995"/>
                <a:ext cx="303626" cy="325316"/>
              </a:xfrm>
              <a:custGeom>
                <a:rect b="b" l="l" r="r" t="t"/>
                <a:pathLst>
                  <a:path extrusionOk="0" h="11009" w="10275">
                    <a:moveTo>
                      <a:pt x="1695" y="0"/>
                    </a:moveTo>
                    <a:cubicBezTo>
                      <a:pt x="1000" y="0"/>
                      <a:pt x="381" y="49"/>
                      <a:pt x="267" y="134"/>
                    </a:cubicBezTo>
                    <a:cubicBezTo>
                      <a:pt x="1" y="301"/>
                      <a:pt x="801" y="3537"/>
                      <a:pt x="1502" y="4337"/>
                    </a:cubicBezTo>
                    <a:cubicBezTo>
                      <a:pt x="1969" y="4804"/>
                      <a:pt x="2569" y="5104"/>
                      <a:pt x="3236" y="5171"/>
                    </a:cubicBezTo>
                    <a:lnTo>
                      <a:pt x="7906" y="11009"/>
                    </a:lnTo>
                    <a:lnTo>
                      <a:pt x="10275" y="8674"/>
                    </a:lnTo>
                    <a:lnTo>
                      <a:pt x="5138" y="3970"/>
                    </a:lnTo>
                    <a:cubicBezTo>
                      <a:pt x="5138" y="3970"/>
                      <a:pt x="4103" y="701"/>
                      <a:pt x="3870" y="301"/>
                    </a:cubicBezTo>
                    <a:cubicBezTo>
                      <a:pt x="3716" y="90"/>
                      <a:pt x="2636" y="0"/>
                      <a:pt x="1695" y="0"/>
                    </a:cubicBez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61"/>
              <p:cNvSpPr/>
              <p:nvPr/>
            </p:nvSpPr>
            <p:spPr>
              <a:xfrm>
                <a:off x="1905664" y="1647405"/>
                <a:ext cx="130138" cy="116338"/>
              </a:xfrm>
              <a:custGeom>
                <a:rect b="b" l="l" r="r" t="t"/>
                <a:pathLst>
                  <a:path extrusionOk="0" h="3937" w="4404">
                    <a:moveTo>
                      <a:pt x="3302" y="0"/>
                    </a:moveTo>
                    <a:lnTo>
                      <a:pt x="0" y="2502"/>
                    </a:lnTo>
                    <a:lnTo>
                      <a:pt x="967" y="3936"/>
                    </a:lnTo>
                    <a:lnTo>
                      <a:pt x="4403" y="867"/>
                    </a:lnTo>
                    <a:lnTo>
                      <a:pt x="33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61"/>
              <p:cNvSpPr/>
              <p:nvPr/>
            </p:nvSpPr>
            <p:spPr>
              <a:xfrm>
                <a:off x="1905664" y="1647405"/>
                <a:ext cx="130138" cy="116338"/>
              </a:xfrm>
              <a:custGeom>
                <a:rect b="b" l="l" r="r" t="t"/>
                <a:pathLst>
                  <a:path extrusionOk="0" h="3937" w="4404">
                    <a:moveTo>
                      <a:pt x="3302" y="0"/>
                    </a:moveTo>
                    <a:lnTo>
                      <a:pt x="0" y="2502"/>
                    </a:lnTo>
                    <a:lnTo>
                      <a:pt x="967" y="3936"/>
                    </a:lnTo>
                    <a:lnTo>
                      <a:pt x="4403" y="867"/>
                    </a:lnTo>
                    <a:lnTo>
                      <a:pt x="330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61"/>
              <p:cNvSpPr/>
              <p:nvPr/>
            </p:nvSpPr>
            <p:spPr>
              <a:xfrm>
                <a:off x="1912550" y="1663156"/>
                <a:ext cx="439290" cy="515441"/>
              </a:xfrm>
              <a:custGeom>
                <a:rect b="b" l="l" r="r" t="t"/>
                <a:pathLst>
                  <a:path extrusionOk="0" h="17443" w="14866">
                    <a:moveTo>
                      <a:pt x="4304" y="1"/>
                    </a:moveTo>
                    <a:lnTo>
                      <a:pt x="1" y="3437"/>
                    </a:lnTo>
                    <a:cubicBezTo>
                      <a:pt x="1" y="3437"/>
                      <a:pt x="6038" y="14845"/>
                      <a:pt x="8440" y="16779"/>
                    </a:cubicBezTo>
                    <a:cubicBezTo>
                      <a:pt x="9002" y="17240"/>
                      <a:pt x="9587" y="17443"/>
                      <a:pt x="10151" y="17443"/>
                    </a:cubicBezTo>
                    <a:cubicBezTo>
                      <a:pt x="12734" y="17443"/>
                      <a:pt x="14865" y="13176"/>
                      <a:pt x="12209" y="9808"/>
                    </a:cubicBezTo>
                    <a:cubicBezTo>
                      <a:pt x="9908" y="6906"/>
                      <a:pt x="4304" y="1"/>
                      <a:pt x="4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61"/>
              <p:cNvSpPr/>
              <p:nvPr/>
            </p:nvSpPr>
            <p:spPr>
              <a:xfrm>
                <a:off x="1912550" y="1663156"/>
                <a:ext cx="439290" cy="515441"/>
              </a:xfrm>
              <a:custGeom>
                <a:rect b="b" l="l" r="r" t="t"/>
                <a:pathLst>
                  <a:path extrusionOk="0" h="17443" w="14866">
                    <a:moveTo>
                      <a:pt x="4304" y="1"/>
                    </a:moveTo>
                    <a:lnTo>
                      <a:pt x="1" y="3437"/>
                    </a:lnTo>
                    <a:cubicBezTo>
                      <a:pt x="1" y="3437"/>
                      <a:pt x="6038" y="14845"/>
                      <a:pt x="8440" y="16779"/>
                    </a:cubicBezTo>
                    <a:cubicBezTo>
                      <a:pt x="9002" y="17240"/>
                      <a:pt x="9587" y="17443"/>
                      <a:pt x="10151" y="17443"/>
                    </a:cubicBezTo>
                    <a:cubicBezTo>
                      <a:pt x="12734" y="17443"/>
                      <a:pt x="14865" y="13176"/>
                      <a:pt x="12209" y="9808"/>
                    </a:cubicBezTo>
                    <a:cubicBezTo>
                      <a:pt x="9908" y="6906"/>
                      <a:pt x="4304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61"/>
              <p:cNvSpPr/>
              <p:nvPr/>
            </p:nvSpPr>
            <p:spPr>
              <a:xfrm>
                <a:off x="1637512" y="2263646"/>
                <a:ext cx="529359" cy="453297"/>
              </a:xfrm>
              <a:custGeom>
                <a:rect b="b" l="l" r="r" t="t"/>
                <a:pathLst>
                  <a:path extrusionOk="0" h="15340" w="17914">
                    <a:moveTo>
                      <a:pt x="10258" y="1596"/>
                    </a:moveTo>
                    <a:cubicBezTo>
                      <a:pt x="10620" y="1597"/>
                      <a:pt x="11014" y="1631"/>
                      <a:pt x="11376" y="1696"/>
                    </a:cubicBezTo>
                    <a:cubicBezTo>
                      <a:pt x="14578" y="2297"/>
                      <a:pt x="16746" y="5299"/>
                      <a:pt x="16313" y="8501"/>
                    </a:cubicBezTo>
                    <a:cubicBezTo>
                      <a:pt x="15904" y="11547"/>
                      <a:pt x="13310" y="13765"/>
                      <a:pt x="10308" y="13765"/>
                    </a:cubicBezTo>
                    <a:cubicBezTo>
                      <a:pt x="10121" y="13765"/>
                      <a:pt x="9931" y="13756"/>
                      <a:pt x="9741" y="13738"/>
                    </a:cubicBezTo>
                    <a:cubicBezTo>
                      <a:pt x="6472" y="13472"/>
                      <a:pt x="4037" y="10670"/>
                      <a:pt x="4171" y="7434"/>
                    </a:cubicBezTo>
                    <a:cubicBezTo>
                      <a:pt x="4337" y="4171"/>
                      <a:pt x="6997" y="1605"/>
                      <a:pt x="10258" y="1596"/>
                    </a:cubicBezTo>
                    <a:close/>
                    <a:moveTo>
                      <a:pt x="10188" y="1"/>
                    </a:moveTo>
                    <a:cubicBezTo>
                      <a:pt x="8306" y="1"/>
                      <a:pt x="6391" y="700"/>
                      <a:pt x="4838" y="2264"/>
                    </a:cubicBezTo>
                    <a:cubicBezTo>
                      <a:pt x="1" y="7100"/>
                      <a:pt x="3437" y="15340"/>
                      <a:pt x="10275" y="15340"/>
                    </a:cubicBezTo>
                    <a:cubicBezTo>
                      <a:pt x="13944" y="15340"/>
                      <a:pt x="17113" y="12704"/>
                      <a:pt x="17780" y="9068"/>
                    </a:cubicBezTo>
                    <a:cubicBezTo>
                      <a:pt x="17880" y="8601"/>
                      <a:pt x="17914" y="8134"/>
                      <a:pt x="17914" y="7667"/>
                    </a:cubicBezTo>
                    <a:cubicBezTo>
                      <a:pt x="17914" y="3063"/>
                      <a:pt x="14126" y="1"/>
                      <a:pt x="101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61"/>
              <p:cNvSpPr/>
              <p:nvPr/>
            </p:nvSpPr>
            <p:spPr>
              <a:xfrm>
                <a:off x="1525156" y="2220116"/>
                <a:ext cx="346769" cy="181289"/>
              </a:xfrm>
              <a:custGeom>
                <a:rect b="b" l="l" r="r" t="t"/>
                <a:pathLst>
                  <a:path extrusionOk="0" h="6135" w="11735">
                    <a:moveTo>
                      <a:pt x="1034" y="1"/>
                    </a:moveTo>
                    <a:lnTo>
                      <a:pt x="0" y="4070"/>
                    </a:lnTo>
                    <a:lnTo>
                      <a:pt x="6471" y="5271"/>
                    </a:lnTo>
                    <a:cubicBezTo>
                      <a:pt x="6905" y="5738"/>
                      <a:pt x="7539" y="6038"/>
                      <a:pt x="8173" y="6105"/>
                    </a:cubicBezTo>
                    <a:cubicBezTo>
                      <a:pt x="8403" y="6125"/>
                      <a:pt x="8647" y="6134"/>
                      <a:pt x="8893" y="6134"/>
                    </a:cubicBezTo>
                    <a:cubicBezTo>
                      <a:pt x="9892" y="6134"/>
                      <a:pt x="10907" y="5979"/>
                      <a:pt x="11041" y="5738"/>
                    </a:cubicBezTo>
                    <a:cubicBezTo>
                      <a:pt x="11273" y="5274"/>
                      <a:pt x="11735" y="3102"/>
                      <a:pt x="11253" y="3102"/>
                    </a:cubicBezTo>
                    <a:cubicBezTo>
                      <a:pt x="11249" y="3102"/>
                      <a:pt x="11245" y="3103"/>
                      <a:pt x="11242" y="3103"/>
                    </a:cubicBezTo>
                    <a:cubicBezTo>
                      <a:pt x="11220" y="3104"/>
                      <a:pt x="11193" y="3105"/>
                      <a:pt x="11160" y="3105"/>
                    </a:cubicBezTo>
                    <a:cubicBezTo>
                      <a:pt x="10455" y="3105"/>
                      <a:pt x="7372" y="2769"/>
                      <a:pt x="7372" y="2769"/>
                    </a:cubicBezTo>
                    <a:lnTo>
                      <a:pt x="1034" y="1"/>
                    </a:lnTo>
                    <a:close/>
                  </a:path>
                </a:pathLst>
              </a:custGeom>
              <a:solidFill>
                <a:srgbClr val="E287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61"/>
              <p:cNvSpPr/>
              <p:nvPr/>
            </p:nvSpPr>
            <p:spPr>
              <a:xfrm>
                <a:off x="1626666" y="2238852"/>
                <a:ext cx="119323" cy="183358"/>
              </a:xfrm>
              <a:custGeom>
                <a:rect b="b" l="l" r="r" t="t"/>
                <a:pathLst>
                  <a:path extrusionOk="0" h="6205" w="4038">
                    <a:moveTo>
                      <a:pt x="2436" y="0"/>
                    </a:moveTo>
                    <a:lnTo>
                      <a:pt x="1" y="5237"/>
                    </a:lnTo>
                    <a:lnTo>
                      <a:pt x="2102" y="6205"/>
                    </a:lnTo>
                    <a:lnTo>
                      <a:pt x="4037" y="701"/>
                    </a:lnTo>
                    <a:lnTo>
                      <a:pt x="243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61"/>
              <p:cNvSpPr/>
              <p:nvPr/>
            </p:nvSpPr>
            <p:spPr>
              <a:xfrm>
                <a:off x="1626666" y="2238852"/>
                <a:ext cx="119323" cy="183358"/>
              </a:xfrm>
              <a:custGeom>
                <a:rect b="b" l="l" r="r" t="t"/>
                <a:pathLst>
                  <a:path extrusionOk="0" h="6205" w="4038">
                    <a:moveTo>
                      <a:pt x="2436" y="0"/>
                    </a:moveTo>
                    <a:lnTo>
                      <a:pt x="1" y="5237"/>
                    </a:lnTo>
                    <a:lnTo>
                      <a:pt x="2102" y="6205"/>
                    </a:lnTo>
                    <a:lnTo>
                      <a:pt x="4037" y="701"/>
                    </a:lnTo>
                    <a:lnTo>
                      <a:pt x="24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61"/>
              <p:cNvSpPr/>
              <p:nvPr/>
            </p:nvSpPr>
            <p:spPr>
              <a:xfrm>
                <a:off x="1295450" y="1537000"/>
                <a:ext cx="434740" cy="884195"/>
              </a:xfrm>
              <a:custGeom>
                <a:rect b="b" l="l" r="r" t="t"/>
                <a:pathLst>
                  <a:path extrusionOk="0" h="29922" w="14712">
                    <a:moveTo>
                      <a:pt x="5605" y="0"/>
                    </a:moveTo>
                    <a:cubicBezTo>
                      <a:pt x="5605" y="0"/>
                      <a:pt x="1635" y="6104"/>
                      <a:pt x="435" y="13109"/>
                    </a:cubicBezTo>
                    <a:cubicBezTo>
                      <a:pt x="1" y="15278"/>
                      <a:pt x="234" y="17513"/>
                      <a:pt x="1035" y="19581"/>
                    </a:cubicBezTo>
                    <a:cubicBezTo>
                      <a:pt x="3837" y="26652"/>
                      <a:pt x="12110" y="29921"/>
                      <a:pt x="12110" y="29921"/>
                    </a:cubicBezTo>
                    <a:lnTo>
                      <a:pt x="14711" y="23750"/>
                    </a:lnTo>
                    <a:cubicBezTo>
                      <a:pt x="14711" y="23750"/>
                      <a:pt x="8340" y="20748"/>
                      <a:pt x="7406" y="16178"/>
                    </a:cubicBezTo>
                    <a:cubicBezTo>
                      <a:pt x="7206" y="15111"/>
                      <a:pt x="6839" y="14577"/>
                      <a:pt x="7273" y="13076"/>
                    </a:cubicBezTo>
                    <a:cubicBezTo>
                      <a:pt x="8807" y="8039"/>
                      <a:pt x="11176" y="1601"/>
                      <a:pt x="560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61"/>
              <p:cNvSpPr/>
              <p:nvPr/>
            </p:nvSpPr>
            <p:spPr>
              <a:xfrm>
                <a:off x="1295450" y="1537000"/>
                <a:ext cx="434740" cy="884195"/>
              </a:xfrm>
              <a:custGeom>
                <a:rect b="b" l="l" r="r" t="t"/>
                <a:pathLst>
                  <a:path extrusionOk="0" h="29922" w="14712">
                    <a:moveTo>
                      <a:pt x="5605" y="0"/>
                    </a:moveTo>
                    <a:cubicBezTo>
                      <a:pt x="5605" y="0"/>
                      <a:pt x="1635" y="6104"/>
                      <a:pt x="435" y="13109"/>
                    </a:cubicBezTo>
                    <a:cubicBezTo>
                      <a:pt x="1" y="15278"/>
                      <a:pt x="234" y="17513"/>
                      <a:pt x="1035" y="19581"/>
                    </a:cubicBezTo>
                    <a:cubicBezTo>
                      <a:pt x="3837" y="26652"/>
                      <a:pt x="12110" y="29921"/>
                      <a:pt x="12110" y="29921"/>
                    </a:cubicBezTo>
                    <a:lnTo>
                      <a:pt x="14711" y="23750"/>
                    </a:lnTo>
                    <a:cubicBezTo>
                      <a:pt x="14711" y="23750"/>
                      <a:pt x="8340" y="20748"/>
                      <a:pt x="7406" y="16178"/>
                    </a:cubicBezTo>
                    <a:cubicBezTo>
                      <a:pt x="7206" y="15111"/>
                      <a:pt x="6839" y="14577"/>
                      <a:pt x="7273" y="13076"/>
                    </a:cubicBezTo>
                    <a:cubicBezTo>
                      <a:pt x="8807" y="8039"/>
                      <a:pt x="11176" y="1601"/>
                      <a:pt x="56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61"/>
              <p:cNvSpPr/>
              <p:nvPr/>
            </p:nvSpPr>
            <p:spPr>
              <a:xfrm>
                <a:off x="1724955" y="2274757"/>
                <a:ext cx="142786" cy="61050"/>
              </a:xfrm>
              <a:custGeom>
                <a:rect b="b" l="l" r="r" t="t"/>
                <a:pathLst>
                  <a:path extrusionOk="0" h="2066" w="4832">
                    <a:moveTo>
                      <a:pt x="4608" y="1"/>
                    </a:moveTo>
                    <a:cubicBezTo>
                      <a:pt x="4204" y="1"/>
                      <a:pt x="3326" y="270"/>
                      <a:pt x="2979" y="320"/>
                    </a:cubicBezTo>
                    <a:cubicBezTo>
                      <a:pt x="1645" y="453"/>
                      <a:pt x="678" y="587"/>
                      <a:pt x="311" y="1154"/>
                    </a:cubicBezTo>
                    <a:cubicBezTo>
                      <a:pt x="0" y="1634"/>
                      <a:pt x="455" y="2066"/>
                      <a:pt x="1411" y="2066"/>
                    </a:cubicBezTo>
                    <a:cubicBezTo>
                      <a:pt x="1584" y="2066"/>
                      <a:pt x="1774" y="2052"/>
                      <a:pt x="1979" y="2021"/>
                    </a:cubicBezTo>
                    <a:cubicBezTo>
                      <a:pt x="2813" y="1921"/>
                      <a:pt x="4714" y="720"/>
                      <a:pt x="4814" y="120"/>
                    </a:cubicBezTo>
                    <a:cubicBezTo>
                      <a:pt x="4831" y="33"/>
                      <a:pt x="4748" y="1"/>
                      <a:pt x="4608" y="1"/>
                    </a:cubicBezTo>
                    <a:close/>
                  </a:path>
                </a:pathLst>
              </a:custGeom>
              <a:solidFill>
                <a:srgbClr val="E287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61"/>
              <p:cNvSpPr/>
              <p:nvPr/>
            </p:nvSpPr>
            <p:spPr>
              <a:xfrm>
                <a:off x="1841567" y="2414566"/>
                <a:ext cx="663427" cy="444373"/>
              </a:xfrm>
              <a:custGeom>
                <a:rect b="b" l="l" r="r" t="t"/>
                <a:pathLst>
                  <a:path extrusionOk="0" h="15038" w="22451">
                    <a:moveTo>
                      <a:pt x="5833" y="0"/>
                    </a:moveTo>
                    <a:cubicBezTo>
                      <a:pt x="5468" y="0"/>
                      <a:pt x="5116" y="195"/>
                      <a:pt x="4938" y="526"/>
                    </a:cubicBezTo>
                    <a:lnTo>
                      <a:pt x="268" y="9465"/>
                    </a:lnTo>
                    <a:cubicBezTo>
                      <a:pt x="1" y="9932"/>
                      <a:pt x="201" y="10533"/>
                      <a:pt x="668" y="10800"/>
                    </a:cubicBezTo>
                    <a:cubicBezTo>
                      <a:pt x="735" y="10800"/>
                      <a:pt x="768" y="10833"/>
                      <a:pt x="801" y="10833"/>
                    </a:cubicBezTo>
                    <a:lnTo>
                      <a:pt x="12343" y="14969"/>
                    </a:lnTo>
                    <a:cubicBezTo>
                      <a:pt x="12457" y="15015"/>
                      <a:pt x="12580" y="15037"/>
                      <a:pt x="12702" y="15037"/>
                    </a:cubicBezTo>
                    <a:cubicBezTo>
                      <a:pt x="12936" y="15037"/>
                      <a:pt x="13168" y="14956"/>
                      <a:pt x="13344" y="14803"/>
                    </a:cubicBezTo>
                    <a:lnTo>
                      <a:pt x="20215" y="8898"/>
                    </a:lnTo>
                    <a:lnTo>
                      <a:pt x="21816" y="9666"/>
                    </a:lnTo>
                    <a:cubicBezTo>
                      <a:pt x="21878" y="9696"/>
                      <a:pt x="21947" y="9711"/>
                      <a:pt x="22015" y="9711"/>
                    </a:cubicBezTo>
                    <a:cubicBezTo>
                      <a:pt x="22166" y="9711"/>
                      <a:pt x="22314" y="9637"/>
                      <a:pt x="22383" y="9499"/>
                    </a:cubicBezTo>
                    <a:cubicBezTo>
                      <a:pt x="22450" y="9365"/>
                      <a:pt x="22450" y="9232"/>
                      <a:pt x="22383" y="9098"/>
                    </a:cubicBezTo>
                    <a:lnTo>
                      <a:pt x="20949" y="6063"/>
                    </a:lnTo>
                    <a:cubicBezTo>
                      <a:pt x="20876" y="5916"/>
                      <a:pt x="20731" y="5824"/>
                      <a:pt x="20580" y="5824"/>
                    </a:cubicBezTo>
                    <a:cubicBezTo>
                      <a:pt x="20525" y="5824"/>
                      <a:pt x="20469" y="5836"/>
                      <a:pt x="20415" y="5863"/>
                    </a:cubicBezTo>
                    <a:cubicBezTo>
                      <a:pt x="20282" y="5930"/>
                      <a:pt x="20215" y="6030"/>
                      <a:pt x="20182" y="6163"/>
                    </a:cubicBezTo>
                    <a:lnTo>
                      <a:pt x="19748" y="8131"/>
                    </a:lnTo>
                    <a:lnTo>
                      <a:pt x="15645" y="10199"/>
                    </a:lnTo>
                    <a:cubicBezTo>
                      <a:pt x="15460" y="10297"/>
                      <a:pt x="15258" y="10343"/>
                      <a:pt x="15056" y="10343"/>
                    </a:cubicBezTo>
                    <a:cubicBezTo>
                      <a:pt x="14567" y="10343"/>
                      <a:pt x="14080" y="10071"/>
                      <a:pt x="13844" y="9599"/>
                    </a:cubicBezTo>
                    <a:cubicBezTo>
                      <a:pt x="13711" y="9332"/>
                      <a:pt x="13677" y="9032"/>
                      <a:pt x="13744" y="8732"/>
                    </a:cubicBezTo>
                    <a:lnTo>
                      <a:pt x="14678" y="3995"/>
                    </a:lnTo>
                    <a:cubicBezTo>
                      <a:pt x="14778" y="3494"/>
                      <a:pt x="14511" y="2994"/>
                      <a:pt x="14044" y="2861"/>
                    </a:cubicBezTo>
                    <a:lnTo>
                      <a:pt x="6172" y="59"/>
                    </a:lnTo>
                    <a:cubicBezTo>
                      <a:pt x="6061" y="19"/>
                      <a:pt x="5946" y="0"/>
                      <a:pt x="58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61"/>
              <p:cNvSpPr/>
              <p:nvPr/>
            </p:nvSpPr>
            <p:spPr>
              <a:xfrm>
                <a:off x="2478377" y="2391634"/>
                <a:ext cx="657488" cy="1139507"/>
              </a:xfrm>
              <a:custGeom>
                <a:rect b="b" l="l" r="r" t="t"/>
                <a:pathLst>
                  <a:path extrusionOk="0" h="38562" w="22250">
                    <a:moveTo>
                      <a:pt x="9808" y="1"/>
                    </a:moveTo>
                    <a:cubicBezTo>
                      <a:pt x="9474" y="34"/>
                      <a:pt x="9174" y="67"/>
                      <a:pt x="8840" y="134"/>
                    </a:cubicBezTo>
                    <a:cubicBezTo>
                      <a:pt x="8807" y="134"/>
                      <a:pt x="8807" y="201"/>
                      <a:pt x="8840" y="201"/>
                    </a:cubicBezTo>
                    <a:lnTo>
                      <a:pt x="8874" y="201"/>
                    </a:lnTo>
                    <a:cubicBezTo>
                      <a:pt x="9174" y="134"/>
                      <a:pt x="9474" y="101"/>
                      <a:pt x="9808" y="67"/>
                    </a:cubicBezTo>
                    <a:cubicBezTo>
                      <a:pt x="9808" y="67"/>
                      <a:pt x="9841" y="67"/>
                      <a:pt x="9841" y="34"/>
                    </a:cubicBezTo>
                    <a:cubicBezTo>
                      <a:pt x="9841" y="1"/>
                      <a:pt x="9808" y="1"/>
                      <a:pt x="9808" y="1"/>
                    </a:cubicBezTo>
                    <a:close/>
                    <a:moveTo>
                      <a:pt x="10742" y="1"/>
                    </a:moveTo>
                    <a:cubicBezTo>
                      <a:pt x="10742" y="1"/>
                      <a:pt x="10708" y="34"/>
                      <a:pt x="10708" y="34"/>
                    </a:cubicBezTo>
                    <a:cubicBezTo>
                      <a:pt x="10708" y="67"/>
                      <a:pt x="10742" y="67"/>
                      <a:pt x="10742" y="67"/>
                    </a:cubicBezTo>
                    <a:cubicBezTo>
                      <a:pt x="11075" y="101"/>
                      <a:pt x="11375" y="134"/>
                      <a:pt x="11676" y="201"/>
                    </a:cubicBezTo>
                    <a:cubicBezTo>
                      <a:pt x="11709" y="201"/>
                      <a:pt x="11742" y="201"/>
                      <a:pt x="11742" y="167"/>
                    </a:cubicBezTo>
                    <a:cubicBezTo>
                      <a:pt x="11742" y="167"/>
                      <a:pt x="11709" y="134"/>
                      <a:pt x="11709" y="134"/>
                    </a:cubicBezTo>
                    <a:cubicBezTo>
                      <a:pt x="11375" y="67"/>
                      <a:pt x="11075" y="34"/>
                      <a:pt x="10742" y="1"/>
                    </a:cubicBezTo>
                    <a:close/>
                    <a:moveTo>
                      <a:pt x="7906" y="376"/>
                    </a:moveTo>
                    <a:cubicBezTo>
                      <a:pt x="7898" y="376"/>
                      <a:pt x="7889" y="384"/>
                      <a:pt x="7873" y="401"/>
                    </a:cubicBezTo>
                    <a:cubicBezTo>
                      <a:pt x="7573" y="468"/>
                      <a:pt x="7272" y="601"/>
                      <a:pt x="6972" y="701"/>
                    </a:cubicBezTo>
                    <a:cubicBezTo>
                      <a:pt x="6972" y="735"/>
                      <a:pt x="6972" y="735"/>
                      <a:pt x="6972" y="768"/>
                    </a:cubicBezTo>
                    <a:lnTo>
                      <a:pt x="7006" y="768"/>
                    </a:lnTo>
                    <a:cubicBezTo>
                      <a:pt x="7306" y="634"/>
                      <a:pt x="7606" y="534"/>
                      <a:pt x="7906" y="434"/>
                    </a:cubicBezTo>
                    <a:cubicBezTo>
                      <a:pt x="7940" y="434"/>
                      <a:pt x="7940" y="401"/>
                      <a:pt x="7940" y="401"/>
                    </a:cubicBezTo>
                    <a:cubicBezTo>
                      <a:pt x="7923" y="384"/>
                      <a:pt x="7915" y="376"/>
                      <a:pt x="7906" y="376"/>
                    </a:cubicBezTo>
                    <a:close/>
                    <a:moveTo>
                      <a:pt x="12643" y="368"/>
                    </a:moveTo>
                    <a:cubicBezTo>
                      <a:pt x="12610" y="368"/>
                      <a:pt x="12576" y="368"/>
                      <a:pt x="12576" y="401"/>
                    </a:cubicBezTo>
                    <a:cubicBezTo>
                      <a:pt x="12576" y="434"/>
                      <a:pt x="12576" y="434"/>
                      <a:pt x="12610" y="434"/>
                    </a:cubicBezTo>
                    <a:cubicBezTo>
                      <a:pt x="12843" y="534"/>
                      <a:pt x="13110" y="634"/>
                      <a:pt x="13343" y="735"/>
                    </a:cubicBezTo>
                    <a:lnTo>
                      <a:pt x="13510" y="801"/>
                    </a:lnTo>
                    <a:cubicBezTo>
                      <a:pt x="13544" y="768"/>
                      <a:pt x="13544" y="735"/>
                      <a:pt x="13510" y="735"/>
                    </a:cubicBezTo>
                    <a:lnTo>
                      <a:pt x="13377" y="668"/>
                    </a:lnTo>
                    <a:cubicBezTo>
                      <a:pt x="13110" y="568"/>
                      <a:pt x="12876" y="468"/>
                      <a:pt x="12643" y="368"/>
                    </a:cubicBezTo>
                    <a:close/>
                    <a:moveTo>
                      <a:pt x="6138" y="1101"/>
                    </a:moveTo>
                    <a:cubicBezTo>
                      <a:pt x="5871" y="1268"/>
                      <a:pt x="5571" y="1402"/>
                      <a:pt x="5304" y="1602"/>
                    </a:cubicBezTo>
                    <a:cubicBezTo>
                      <a:pt x="5304" y="1602"/>
                      <a:pt x="5304" y="1635"/>
                      <a:pt x="5304" y="1635"/>
                    </a:cubicBezTo>
                    <a:lnTo>
                      <a:pt x="5338" y="1635"/>
                    </a:lnTo>
                    <a:cubicBezTo>
                      <a:pt x="5605" y="1468"/>
                      <a:pt x="5905" y="1302"/>
                      <a:pt x="6172" y="1135"/>
                    </a:cubicBezTo>
                    <a:lnTo>
                      <a:pt x="6205" y="1135"/>
                    </a:lnTo>
                    <a:cubicBezTo>
                      <a:pt x="6205" y="1135"/>
                      <a:pt x="6205" y="1101"/>
                      <a:pt x="6205" y="1101"/>
                    </a:cubicBezTo>
                    <a:close/>
                    <a:moveTo>
                      <a:pt x="14311" y="1202"/>
                    </a:moveTo>
                    <a:cubicBezTo>
                      <a:pt x="14277" y="1235"/>
                      <a:pt x="14277" y="1235"/>
                      <a:pt x="14311" y="1268"/>
                    </a:cubicBezTo>
                    <a:cubicBezTo>
                      <a:pt x="14578" y="1435"/>
                      <a:pt x="14811" y="1635"/>
                      <a:pt x="15045" y="1835"/>
                    </a:cubicBezTo>
                    <a:lnTo>
                      <a:pt x="15078" y="1835"/>
                    </a:lnTo>
                    <a:cubicBezTo>
                      <a:pt x="15078" y="1852"/>
                      <a:pt x="15078" y="1860"/>
                      <a:pt x="15082" y="1860"/>
                    </a:cubicBezTo>
                    <a:cubicBezTo>
                      <a:pt x="15086" y="1860"/>
                      <a:pt x="15095" y="1852"/>
                      <a:pt x="15111" y="1835"/>
                    </a:cubicBezTo>
                    <a:cubicBezTo>
                      <a:pt x="15111" y="1835"/>
                      <a:pt x="15111" y="1802"/>
                      <a:pt x="15111" y="1802"/>
                    </a:cubicBezTo>
                    <a:cubicBezTo>
                      <a:pt x="14878" y="1568"/>
                      <a:pt x="14611" y="1402"/>
                      <a:pt x="14344" y="1202"/>
                    </a:cubicBezTo>
                    <a:close/>
                    <a:moveTo>
                      <a:pt x="4537" y="2102"/>
                    </a:moveTo>
                    <a:cubicBezTo>
                      <a:pt x="4304" y="2269"/>
                      <a:pt x="4037" y="2502"/>
                      <a:pt x="3803" y="2703"/>
                    </a:cubicBezTo>
                    <a:cubicBezTo>
                      <a:pt x="3770" y="2703"/>
                      <a:pt x="3770" y="2736"/>
                      <a:pt x="3803" y="2769"/>
                    </a:cubicBezTo>
                    <a:lnTo>
                      <a:pt x="3837" y="2769"/>
                    </a:lnTo>
                    <a:cubicBezTo>
                      <a:pt x="4103" y="2536"/>
                      <a:pt x="4337" y="2336"/>
                      <a:pt x="4604" y="2169"/>
                    </a:cubicBezTo>
                    <a:cubicBezTo>
                      <a:pt x="4604" y="2136"/>
                      <a:pt x="4604" y="2136"/>
                      <a:pt x="4604" y="2102"/>
                    </a:cubicBezTo>
                    <a:close/>
                    <a:moveTo>
                      <a:pt x="15745" y="2436"/>
                    </a:moveTo>
                    <a:cubicBezTo>
                      <a:pt x="15745" y="2436"/>
                      <a:pt x="15745" y="2469"/>
                      <a:pt x="15745" y="2502"/>
                    </a:cubicBezTo>
                    <a:cubicBezTo>
                      <a:pt x="15945" y="2736"/>
                      <a:pt x="16145" y="2969"/>
                      <a:pt x="16346" y="3236"/>
                    </a:cubicBezTo>
                    <a:lnTo>
                      <a:pt x="16412" y="3236"/>
                    </a:lnTo>
                    <a:cubicBezTo>
                      <a:pt x="16412" y="3203"/>
                      <a:pt x="16412" y="3170"/>
                      <a:pt x="16412" y="3170"/>
                    </a:cubicBezTo>
                    <a:cubicBezTo>
                      <a:pt x="16212" y="2903"/>
                      <a:pt x="16012" y="2669"/>
                      <a:pt x="15812" y="2436"/>
                    </a:cubicBezTo>
                    <a:close/>
                    <a:moveTo>
                      <a:pt x="3069" y="3303"/>
                    </a:moveTo>
                    <a:cubicBezTo>
                      <a:pt x="2836" y="3537"/>
                      <a:pt x="2602" y="3770"/>
                      <a:pt x="2402" y="3970"/>
                    </a:cubicBezTo>
                    <a:cubicBezTo>
                      <a:pt x="2369" y="4004"/>
                      <a:pt x="2369" y="4004"/>
                      <a:pt x="2402" y="4037"/>
                    </a:cubicBezTo>
                    <a:lnTo>
                      <a:pt x="2436" y="4037"/>
                    </a:lnTo>
                    <a:cubicBezTo>
                      <a:pt x="2669" y="3803"/>
                      <a:pt x="2903" y="3603"/>
                      <a:pt x="3136" y="3370"/>
                    </a:cubicBezTo>
                    <a:cubicBezTo>
                      <a:pt x="3136" y="3370"/>
                      <a:pt x="3136" y="3336"/>
                      <a:pt x="3136" y="3303"/>
                    </a:cubicBezTo>
                    <a:close/>
                    <a:moveTo>
                      <a:pt x="16915" y="3924"/>
                    </a:moveTo>
                    <a:cubicBezTo>
                      <a:pt x="16886" y="3924"/>
                      <a:pt x="16864" y="3955"/>
                      <a:pt x="16913" y="4004"/>
                    </a:cubicBezTo>
                    <a:cubicBezTo>
                      <a:pt x="17079" y="4237"/>
                      <a:pt x="17246" y="4504"/>
                      <a:pt x="17380" y="4804"/>
                    </a:cubicBezTo>
                    <a:cubicBezTo>
                      <a:pt x="17380" y="4804"/>
                      <a:pt x="17413" y="4804"/>
                      <a:pt x="17413" y="4837"/>
                    </a:cubicBezTo>
                    <a:lnTo>
                      <a:pt x="17446" y="4837"/>
                    </a:lnTo>
                    <a:cubicBezTo>
                      <a:pt x="17446" y="4804"/>
                      <a:pt x="17446" y="4771"/>
                      <a:pt x="17446" y="4771"/>
                    </a:cubicBezTo>
                    <a:cubicBezTo>
                      <a:pt x="17280" y="4471"/>
                      <a:pt x="17113" y="4204"/>
                      <a:pt x="16946" y="3937"/>
                    </a:cubicBezTo>
                    <a:cubicBezTo>
                      <a:pt x="16937" y="3928"/>
                      <a:pt x="16926" y="3924"/>
                      <a:pt x="16915" y="3924"/>
                    </a:cubicBezTo>
                    <a:close/>
                    <a:moveTo>
                      <a:pt x="1768" y="4671"/>
                    </a:moveTo>
                    <a:cubicBezTo>
                      <a:pt x="1568" y="4904"/>
                      <a:pt x="1368" y="5171"/>
                      <a:pt x="1168" y="5405"/>
                    </a:cubicBezTo>
                    <a:cubicBezTo>
                      <a:pt x="1135" y="5438"/>
                      <a:pt x="1135" y="5438"/>
                      <a:pt x="1168" y="5471"/>
                    </a:cubicBezTo>
                    <a:cubicBezTo>
                      <a:pt x="1179" y="5482"/>
                      <a:pt x="1187" y="5486"/>
                      <a:pt x="1193" y="5486"/>
                    </a:cubicBezTo>
                    <a:cubicBezTo>
                      <a:pt x="1205" y="5486"/>
                      <a:pt x="1213" y="5471"/>
                      <a:pt x="1235" y="5471"/>
                    </a:cubicBezTo>
                    <a:cubicBezTo>
                      <a:pt x="1435" y="5204"/>
                      <a:pt x="1635" y="4971"/>
                      <a:pt x="1835" y="4737"/>
                    </a:cubicBezTo>
                    <a:cubicBezTo>
                      <a:pt x="1835" y="4704"/>
                      <a:pt x="1835" y="4704"/>
                      <a:pt x="1835" y="4671"/>
                    </a:cubicBezTo>
                    <a:close/>
                    <a:moveTo>
                      <a:pt x="17834" y="5580"/>
                    </a:moveTo>
                    <a:cubicBezTo>
                      <a:pt x="17822" y="5580"/>
                      <a:pt x="17813" y="5588"/>
                      <a:pt x="17813" y="5605"/>
                    </a:cubicBezTo>
                    <a:cubicBezTo>
                      <a:pt x="17780" y="5605"/>
                      <a:pt x="17780" y="5638"/>
                      <a:pt x="17813" y="5638"/>
                    </a:cubicBezTo>
                    <a:cubicBezTo>
                      <a:pt x="17947" y="5905"/>
                      <a:pt x="18113" y="6205"/>
                      <a:pt x="18214" y="6505"/>
                    </a:cubicBezTo>
                    <a:cubicBezTo>
                      <a:pt x="18247" y="6505"/>
                      <a:pt x="18247" y="6539"/>
                      <a:pt x="18247" y="6539"/>
                    </a:cubicBezTo>
                    <a:lnTo>
                      <a:pt x="18280" y="6505"/>
                    </a:lnTo>
                    <a:cubicBezTo>
                      <a:pt x="18280" y="6505"/>
                      <a:pt x="18280" y="6472"/>
                      <a:pt x="18280" y="6472"/>
                    </a:cubicBezTo>
                    <a:cubicBezTo>
                      <a:pt x="18147" y="6172"/>
                      <a:pt x="18013" y="5872"/>
                      <a:pt x="17880" y="5605"/>
                    </a:cubicBezTo>
                    <a:cubicBezTo>
                      <a:pt x="17863" y="5588"/>
                      <a:pt x="17847" y="5580"/>
                      <a:pt x="17834" y="5580"/>
                    </a:cubicBezTo>
                    <a:close/>
                    <a:moveTo>
                      <a:pt x="584" y="6147"/>
                    </a:moveTo>
                    <a:cubicBezTo>
                      <a:pt x="576" y="6147"/>
                      <a:pt x="568" y="6155"/>
                      <a:pt x="568" y="6172"/>
                    </a:cubicBezTo>
                    <a:cubicBezTo>
                      <a:pt x="367" y="6439"/>
                      <a:pt x="201" y="6706"/>
                      <a:pt x="34" y="6972"/>
                    </a:cubicBezTo>
                    <a:cubicBezTo>
                      <a:pt x="1" y="6972"/>
                      <a:pt x="1" y="7006"/>
                      <a:pt x="34" y="7006"/>
                    </a:cubicBezTo>
                    <a:lnTo>
                      <a:pt x="101" y="7006"/>
                    </a:lnTo>
                    <a:cubicBezTo>
                      <a:pt x="234" y="6772"/>
                      <a:pt x="434" y="6505"/>
                      <a:pt x="601" y="6239"/>
                    </a:cubicBezTo>
                    <a:cubicBezTo>
                      <a:pt x="634" y="6205"/>
                      <a:pt x="634" y="6172"/>
                      <a:pt x="601" y="6172"/>
                    </a:cubicBezTo>
                    <a:cubicBezTo>
                      <a:pt x="601" y="6155"/>
                      <a:pt x="593" y="6147"/>
                      <a:pt x="584" y="6147"/>
                    </a:cubicBezTo>
                    <a:close/>
                    <a:moveTo>
                      <a:pt x="18614" y="7339"/>
                    </a:moveTo>
                    <a:cubicBezTo>
                      <a:pt x="18580" y="7373"/>
                      <a:pt x="18580" y="7373"/>
                      <a:pt x="18614" y="7406"/>
                    </a:cubicBezTo>
                    <a:cubicBezTo>
                      <a:pt x="18714" y="7673"/>
                      <a:pt x="18814" y="7973"/>
                      <a:pt x="18914" y="8273"/>
                    </a:cubicBezTo>
                    <a:cubicBezTo>
                      <a:pt x="18937" y="8296"/>
                      <a:pt x="18944" y="8303"/>
                      <a:pt x="18957" y="8306"/>
                    </a:cubicBezTo>
                    <a:lnTo>
                      <a:pt x="18957" y="8306"/>
                    </a:lnTo>
                    <a:cubicBezTo>
                      <a:pt x="18981" y="8300"/>
                      <a:pt x="18981" y="8273"/>
                      <a:pt x="18981" y="8273"/>
                    </a:cubicBezTo>
                    <a:cubicBezTo>
                      <a:pt x="18881" y="7973"/>
                      <a:pt x="18781" y="7673"/>
                      <a:pt x="18647" y="7373"/>
                    </a:cubicBezTo>
                    <a:cubicBezTo>
                      <a:pt x="18647" y="7339"/>
                      <a:pt x="18614" y="7339"/>
                      <a:pt x="18614" y="7339"/>
                    </a:cubicBezTo>
                    <a:close/>
                    <a:moveTo>
                      <a:pt x="18957" y="8306"/>
                    </a:moveTo>
                    <a:cubicBezTo>
                      <a:pt x="18954" y="8306"/>
                      <a:pt x="18951" y="8307"/>
                      <a:pt x="18947" y="8307"/>
                    </a:cubicBezTo>
                    <a:lnTo>
                      <a:pt x="18981" y="8307"/>
                    </a:lnTo>
                    <a:cubicBezTo>
                      <a:pt x="18970" y="8307"/>
                      <a:pt x="18963" y="8307"/>
                      <a:pt x="18957" y="8306"/>
                    </a:cubicBezTo>
                    <a:close/>
                    <a:moveTo>
                      <a:pt x="19248" y="9141"/>
                    </a:moveTo>
                    <a:cubicBezTo>
                      <a:pt x="19214" y="9141"/>
                      <a:pt x="19214" y="9174"/>
                      <a:pt x="19248" y="9174"/>
                    </a:cubicBezTo>
                    <a:cubicBezTo>
                      <a:pt x="19348" y="9474"/>
                      <a:pt x="19414" y="9808"/>
                      <a:pt x="19514" y="10108"/>
                    </a:cubicBezTo>
                    <a:cubicBezTo>
                      <a:pt x="19514" y="10108"/>
                      <a:pt x="19548" y="10141"/>
                      <a:pt x="19548" y="10141"/>
                    </a:cubicBezTo>
                    <a:lnTo>
                      <a:pt x="19548" y="10108"/>
                    </a:lnTo>
                    <a:cubicBezTo>
                      <a:pt x="19548" y="10108"/>
                      <a:pt x="19581" y="10075"/>
                      <a:pt x="19581" y="10075"/>
                    </a:cubicBezTo>
                    <a:cubicBezTo>
                      <a:pt x="19481" y="9774"/>
                      <a:pt x="19381" y="9441"/>
                      <a:pt x="19281" y="9174"/>
                    </a:cubicBezTo>
                    <a:cubicBezTo>
                      <a:pt x="19281" y="9141"/>
                      <a:pt x="19248" y="9141"/>
                      <a:pt x="19248" y="9141"/>
                    </a:cubicBezTo>
                    <a:close/>
                    <a:moveTo>
                      <a:pt x="19815" y="10975"/>
                    </a:moveTo>
                    <a:cubicBezTo>
                      <a:pt x="19781" y="10975"/>
                      <a:pt x="19781" y="11009"/>
                      <a:pt x="19781" y="11009"/>
                    </a:cubicBezTo>
                    <a:cubicBezTo>
                      <a:pt x="19848" y="11309"/>
                      <a:pt x="19948" y="11609"/>
                      <a:pt x="20015" y="11943"/>
                    </a:cubicBezTo>
                    <a:cubicBezTo>
                      <a:pt x="20015" y="11976"/>
                      <a:pt x="20015" y="11976"/>
                      <a:pt x="20048" y="11976"/>
                    </a:cubicBezTo>
                    <a:cubicBezTo>
                      <a:pt x="20082" y="11943"/>
                      <a:pt x="20082" y="11943"/>
                      <a:pt x="20082" y="11909"/>
                    </a:cubicBezTo>
                    <a:cubicBezTo>
                      <a:pt x="20015" y="11609"/>
                      <a:pt x="19915" y="11275"/>
                      <a:pt x="19848" y="10975"/>
                    </a:cubicBezTo>
                    <a:close/>
                    <a:moveTo>
                      <a:pt x="20265" y="12827"/>
                    </a:moveTo>
                    <a:cubicBezTo>
                      <a:pt x="20240" y="12827"/>
                      <a:pt x="20215" y="12843"/>
                      <a:pt x="20215" y="12877"/>
                    </a:cubicBezTo>
                    <a:cubicBezTo>
                      <a:pt x="20282" y="13177"/>
                      <a:pt x="20348" y="13477"/>
                      <a:pt x="20415" y="13811"/>
                    </a:cubicBezTo>
                    <a:cubicBezTo>
                      <a:pt x="20448" y="13811"/>
                      <a:pt x="20448" y="13844"/>
                      <a:pt x="20482" y="13844"/>
                    </a:cubicBezTo>
                    <a:lnTo>
                      <a:pt x="20515" y="13844"/>
                    </a:lnTo>
                    <a:cubicBezTo>
                      <a:pt x="20515" y="13844"/>
                      <a:pt x="20515" y="13811"/>
                      <a:pt x="20515" y="13811"/>
                    </a:cubicBezTo>
                    <a:cubicBezTo>
                      <a:pt x="20448" y="13477"/>
                      <a:pt x="20382" y="13177"/>
                      <a:pt x="20315" y="12877"/>
                    </a:cubicBezTo>
                    <a:cubicBezTo>
                      <a:pt x="20315" y="12843"/>
                      <a:pt x="20290" y="12827"/>
                      <a:pt x="20265" y="12827"/>
                    </a:cubicBezTo>
                    <a:close/>
                    <a:moveTo>
                      <a:pt x="20670" y="14697"/>
                    </a:moveTo>
                    <a:cubicBezTo>
                      <a:pt x="20665" y="14697"/>
                      <a:pt x="20658" y="14701"/>
                      <a:pt x="20649" y="14711"/>
                    </a:cubicBezTo>
                    <a:cubicBezTo>
                      <a:pt x="20615" y="14711"/>
                      <a:pt x="20615" y="14711"/>
                      <a:pt x="20615" y="14745"/>
                    </a:cubicBezTo>
                    <a:cubicBezTo>
                      <a:pt x="20682" y="15045"/>
                      <a:pt x="20715" y="15345"/>
                      <a:pt x="20782" y="15679"/>
                    </a:cubicBezTo>
                    <a:cubicBezTo>
                      <a:pt x="20782" y="15712"/>
                      <a:pt x="20815" y="15712"/>
                      <a:pt x="20815" y="15712"/>
                    </a:cubicBezTo>
                    <a:cubicBezTo>
                      <a:pt x="20849" y="15712"/>
                      <a:pt x="20849" y="15679"/>
                      <a:pt x="20849" y="15679"/>
                    </a:cubicBezTo>
                    <a:cubicBezTo>
                      <a:pt x="20815" y="15345"/>
                      <a:pt x="20749" y="15045"/>
                      <a:pt x="20682" y="14745"/>
                    </a:cubicBezTo>
                    <a:cubicBezTo>
                      <a:pt x="20682" y="14721"/>
                      <a:pt x="20682" y="14697"/>
                      <a:pt x="20670" y="14697"/>
                    </a:cubicBezTo>
                    <a:close/>
                    <a:moveTo>
                      <a:pt x="20982" y="16579"/>
                    </a:moveTo>
                    <a:cubicBezTo>
                      <a:pt x="20949" y="16579"/>
                      <a:pt x="20949" y="16613"/>
                      <a:pt x="20949" y="16646"/>
                    </a:cubicBezTo>
                    <a:cubicBezTo>
                      <a:pt x="20982" y="16913"/>
                      <a:pt x="21049" y="17246"/>
                      <a:pt x="21082" y="17580"/>
                    </a:cubicBezTo>
                    <a:cubicBezTo>
                      <a:pt x="21082" y="17580"/>
                      <a:pt x="21116" y="17613"/>
                      <a:pt x="21116" y="17613"/>
                    </a:cubicBezTo>
                    <a:cubicBezTo>
                      <a:pt x="21149" y="17613"/>
                      <a:pt x="21149" y="17580"/>
                      <a:pt x="21149" y="17547"/>
                    </a:cubicBezTo>
                    <a:cubicBezTo>
                      <a:pt x="21116" y="17246"/>
                      <a:pt x="21082" y="16946"/>
                      <a:pt x="21016" y="16613"/>
                    </a:cubicBezTo>
                    <a:cubicBezTo>
                      <a:pt x="21016" y="16579"/>
                      <a:pt x="20982" y="16579"/>
                      <a:pt x="20982" y="16579"/>
                    </a:cubicBezTo>
                    <a:close/>
                    <a:moveTo>
                      <a:pt x="21249" y="18464"/>
                    </a:moveTo>
                    <a:cubicBezTo>
                      <a:pt x="21232" y="18464"/>
                      <a:pt x="21216" y="18481"/>
                      <a:pt x="21216" y="18514"/>
                    </a:cubicBezTo>
                    <a:cubicBezTo>
                      <a:pt x="21249" y="18814"/>
                      <a:pt x="21282" y="19148"/>
                      <a:pt x="21349" y="19481"/>
                    </a:cubicBezTo>
                    <a:lnTo>
                      <a:pt x="21382" y="19481"/>
                    </a:lnTo>
                    <a:lnTo>
                      <a:pt x="21382" y="19515"/>
                    </a:lnTo>
                    <a:cubicBezTo>
                      <a:pt x="21416" y="19515"/>
                      <a:pt x="21416" y="19481"/>
                      <a:pt x="21416" y="19481"/>
                    </a:cubicBezTo>
                    <a:cubicBezTo>
                      <a:pt x="21382" y="19148"/>
                      <a:pt x="21349" y="18848"/>
                      <a:pt x="21282" y="18514"/>
                    </a:cubicBezTo>
                    <a:cubicBezTo>
                      <a:pt x="21282" y="18481"/>
                      <a:pt x="21266" y="18464"/>
                      <a:pt x="21249" y="18464"/>
                    </a:cubicBezTo>
                    <a:close/>
                    <a:moveTo>
                      <a:pt x="21483" y="20349"/>
                    </a:moveTo>
                    <a:cubicBezTo>
                      <a:pt x="21449" y="20382"/>
                      <a:pt x="21449" y="20382"/>
                      <a:pt x="21449" y="20415"/>
                    </a:cubicBezTo>
                    <a:cubicBezTo>
                      <a:pt x="21483" y="20716"/>
                      <a:pt x="21516" y="21016"/>
                      <a:pt x="21549" y="21349"/>
                    </a:cubicBezTo>
                    <a:cubicBezTo>
                      <a:pt x="21549" y="21383"/>
                      <a:pt x="21583" y="21383"/>
                      <a:pt x="21583" y="21383"/>
                    </a:cubicBezTo>
                    <a:cubicBezTo>
                      <a:pt x="21616" y="21383"/>
                      <a:pt x="21616" y="21349"/>
                      <a:pt x="21616" y="21349"/>
                    </a:cubicBezTo>
                    <a:cubicBezTo>
                      <a:pt x="21583" y="21049"/>
                      <a:pt x="21549" y="20716"/>
                      <a:pt x="21516" y="20382"/>
                    </a:cubicBezTo>
                    <a:cubicBezTo>
                      <a:pt x="21516" y="20382"/>
                      <a:pt x="21483" y="20349"/>
                      <a:pt x="21483" y="20349"/>
                    </a:cubicBezTo>
                    <a:close/>
                    <a:moveTo>
                      <a:pt x="21683" y="22250"/>
                    </a:moveTo>
                    <a:cubicBezTo>
                      <a:pt x="21649" y="22250"/>
                      <a:pt x="21649" y="22283"/>
                      <a:pt x="21649" y="22317"/>
                    </a:cubicBezTo>
                    <a:cubicBezTo>
                      <a:pt x="21683" y="22617"/>
                      <a:pt x="21683" y="22917"/>
                      <a:pt x="21716" y="23251"/>
                    </a:cubicBezTo>
                    <a:cubicBezTo>
                      <a:pt x="21716" y="23284"/>
                      <a:pt x="21749" y="23284"/>
                      <a:pt x="21749" y="23284"/>
                    </a:cubicBezTo>
                    <a:lnTo>
                      <a:pt x="21783" y="23284"/>
                    </a:lnTo>
                    <a:cubicBezTo>
                      <a:pt x="21783" y="23284"/>
                      <a:pt x="21783" y="23284"/>
                      <a:pt x="21783" y="23251"/>
                    </a:cubicBezTo>
                    <a:cubicBezTo>
                      <a:pt x="21783" y="22950"/>
                      <a:pt x="21749" y="22617"/>
                      <a:pt x="21716" y="22283"/>
                    </a:cubicBezTo>
                    <a:cubicBezTo>
                      <a:pt x="21716" y="22283"/>
                      <a:pt x="21683" y="22250"/>
                      <a:pt x="21683" y="22250"/>
                    </a:cubicBezTo>
                    <a:close/>
                    <a:moveTo>
                      <a:pt x="21848" y="24170"/>
                    </a:moveTo>
                    <a:cubicBezTo>
                      <a:pt x="21838" y="24170"/>
                      <a:pt x="21827" y="24174"/>
                      <a:pt x="21816" y="24185"/>
                    </a:cubicBezTo>
                    <a:cubicBezTo>
                      <a:pt x="21816" y="24185"/>
                      <a:pt x="21783" y="24185"/>
                      <a:pt x="21816" y="24218"/>
                    </a:cubicBezTo>
                    <a:lnTo>
                      <a:pt x="21883" y="25152"/>
                    </a:lnTo>
                    <a:cubicBezTo>
                      <a:pt x="21883" y="25185"/>
                      <a:pt x="21883" y="25219"/>
                      <a:pt x="21916" y="25219"/>
                    </a:cubicBezTo>
                    <a:lnTo>
                      <a:pt x="21916" y="25185"/>
                    </a:lnTo>
                    <a:cubicBezTo>
                      <a:pt x="21916" y="25185"/>
                      <a:pt x="21950" y="25185"/>
                      <a:pt x="21950" y="25152"/>
                    </a:cubicBezTo>
                    <a:lnTo>
                      <a:pt x="21883" y="24185"/>
                    </a:lnTo>
                    <a:cubicBezTo>
                      <a:pt x="21883" y="24185"/>
                      <a:pt x="21868" y="24170"/>
                      <a:pt x="21848" y="24170"/>
                    </a:cubicBezTo>
                    <a:close/>
                    <a:moveTo>
                      <a:pt x="21950" y="26086"/>
                    </a:moveTo>
                    <a:cubicBezTo>
                      <a:pt x="21950" y="26086"/>
                      <a:pt x="21916" y="26086"/>
                      <a:pt x="21916" y="26119"/>
                    </a:cubicBezTo>
                    <a:cubicBezTo>
                      <a:pt x="21950" y="26420"/>
                      <a:pt x="21983" y="26753"/>
                      <a:pt x="21983" y="27087"/>
                    </a:cubicBezTo>
                    <a:cubicBezTo>
                      <a:pt x="21983" y="27087"/>
                      <a:pt x="21983" y="27120"/>
                      <a:pt x="22016" y="27120"/>
                    </a:cubicBezTo>
                    <a:cubicBezTo>
                      <a:pt x="22016" y="27120"/>
                      <a:pt x="22050" y="27087"/>
                      <a:pt x="22050" y="27087"/>
                    </a:cubicBezTo>
                    <a:cubicBezTo>
                      <a:pt x="22016" y="26753"/>
                      <a:pt x="21983" y="26453"/>
                      <a:pt x="21983" y="26119"/>
                    </a:cubicBezTo>
                    <a:cubicBezTo>
                      <a:pt x="21983" y="26086"/>
                      <a:pt x="21983" y="26086"/>
                      <a:pt x="21950" y="26086"/>
                    </a:cubicBezTo>
                    <a:close/>
                    <a:moveTo>
                      <a:pt x="22050" y="27987"/>
                    </a:moveTo>
                    <a:cubicBezTo>
                      <a:pt x="22016" y="27987"/>
                      <a:pt x="22016" y="28021"/>
                      <a:pt x="22016" y="28021"/>
                    </a:cubicBezTo>
                    <a:cubicBezTo>
                      <a:pt x="22050" y="28321"/>
                      <a:pt x="22050" y="28655"/>
                      <a:pt x="22050" y="28988"/>
                    </a:cubicBezTo>
                    <a:cubicBezTo>
                      <a:pt x="22050" y="28988"/>
                      <a:pt x="22073" y="29011"/>
                      <a:pt x="22100" y="29019"/>
                    </a:cubicBezTo>
                    <a:lnTo>
                      <a:pt x="22100" y="29019"/>
                    </a:lnTo>
                    <a:cubicBezTo>
                      <a:pt x="22127" y="29011"/>
                      <a:pt x="22150" y="28988"/>
                      <a:pt x="22150" y="28988"/>
                    </a:cubicBezTo>
                    <a:lnTo>
                      <a:pt x="22083" y="28021"/>
                    </a:lnTo>
                    <a:cubicBezTo>
                      <a:pt x="22083" y="27987"/>
                      <a:pt x="22083" y="27987"/>
                      <a:pt x="22050" y="27987"/>
                    </a:cubicBezTo>
                    <a:close/>
                    <a:moveTo>
                      <a:pt x="22100" y="29019"/>
                    </a:moveTo>
                    <a:lnTo>
                      <a:pt x="22100" y="29019"/>
                    </a:lnTo>
                    <a:cubicBezTo>
                      <a:pt x="22094" y="29021"/>
                      <a:pt x="22089" y="29021"/>
                      <a:pt x="22083" y="29021"/>
                    </a:cubicBezTo>
                    <a:lnTo>
                      <a:pt x="22116" y="29021"/>
                    </a:lnTo>
                    <a:cubicBezTo>
                      <a:pt x="22111" y="29021"/>
                      <a:pt x="22105" y="29021"/>
                      <a:pt x="22100" y="29019"/>
                    </a:cubicBezTo>
                    <a:close/>
                    <a:moveTo>
                      <a:pt x="22116" y="29889"/>
                    </a:moveTo>
                    <a:cubicBezTo>
                      <a:pt x="22116" y="29889"/>
                      <a:pt x="22083" y="29889"/>
                      <a:pt x="22116" y="29922"/>
                    </a:cubicBezTo>
                    <a:cubicBezTo>
                      <a:pt x="22116" y="30256"/>
                      <a:pt x="22116" y="30556"/>
                      <a:pt x="22116" y="30889"/>
                    </a:cubicBezTo>
                    <a:cubicBezTo>
                      <a:pt x="22116" y="30923"/>
                      <a:pt x="22150" y="30923"/>
                      <a:pt x="22150" y="30923"/>
                    </a:cubicBezTo>
                    <a:cubicBezTo>
                      <a:pt x="22183" y="30923"/>
                      <a:pt x="22183" y="30889"/>
                      <a:pt x="22183" y="30889"/>
                    </a:cubicBezTo>
                    <a:cubicBezTo>
                      <a:pt x="22183" y="30556"/>
                      <a:pt x="22183" y="30256"/>
                      <a:pt x="22183" y="29922"/>
                    </a:cubicBezTo>
                    <a:cubicBezTo>
                      <a:pt x="22150" y="29889"/>
                      <a:pt x="22150" y="29889"/>
                      <a:pt x="22116" y="29889"/>
                    </a:cubicBezTo>
                    <a:close/>
                    <a:moveTo>
                      <a:pt x="22183" y="31790"/>
                    </a:moveTo>
                    <a:cubicBezTo>
                      <a:pt x="22183" y="31790"/>
                      <a:pt x="22150" y="31823"/>
                      <a:pt x="22150" y="31823"/>
                    </a:cubicBezTo>
                    <a:lnTo>
                      <a:pt x="22150" y="32791"/>
                    </a:lnTo>
                    <a:cubicBezTo>
                      <a:pt x="22150" y="32824"/>
                      <a:pt x="22183" y="32824"/>
                      <a:pt x="22216" y="32824"/>
                    </a:cubicBezTo>
                    <a:cubicBezTo>
                      <a:pt x="22216" y="32824"/>
                      <a:pt x="22250" y="32791"/>
                      <a:pt x="22250" y="32791"/>
                    </a:cubicBezTo>
                    <a:lnTo>
                      <a:pt x="22250" y="31823"/>
                    </a:lnTo>
                    <a:cubicBezTo>
                      <a:pt x="22250" y="31823"/>
                      <a:pt x="22216" y="31790"/>
                      <a:pt x="22183" y="31790"/>
                    </a:cubicBezTo>
                    <a:close/>
                    <a:moveTo>
                      <a:pt x="22216" y="33691"/>
                    </a:moveTo>
                    <a:cubicBezTo>
                      <a:pt x="22183" y="33691"/>
                      <a:pt x="22150" y="33725"/>
                      <a:pt x="22150" y="33725"/>
                    </a:cubicBezTo>
                    <a:lnTo>
                      <a:pt x="22150" y="34726"/>
                    </a:lnTo>
                    <a:cubicBezTo>
                      <a:pt x="22150" y="34726"/>
                      <a:pt x="22183" y="34759"/>
                      <a:pt x="22216" y="34759"/>
                    </a:cubicBezTo>
                    <a:cubicBezTo>
                      <a:pt x="22216" y="34759"/>
                      <a:pt x="22250" y="34726"/>
                      <a:pt x="22250" y="34726"/>
                    </a:cubicBezTo>
                    <a:lnTo>
                      <a:pt x="22250" y="33725"/>
                    </a:lnTo>
                    <a:cubicBezTo>
                      <a:pt x="22250" y="33725"/>
                      <a:pt x="22216" y="33691"/>
                      <a:pt x="22216" y="33691"/>
                    </a:cubicBezTo>
                    <a:close/>
                    <a:moveTo>
                      <a:pt x="22216" y="35626"/>
                    </a:moveTo>
                    <a:cubicBezTo>
                      <a:pt x="22183" y="35626"/>
                      <a:pt x="22150" y="35626"/>
                      <a:pt x="22150" y="35660"/>
                    </a:cubicBezTo>
                    <a:lnTo>
                      <a:pt x="22150" y="36627"/>
                    </a:lnTo>
                    <a:cubicBezTo>
                      <a:pt x="22150" y="36660"/>
                      <a:pt x="22183" y="36660"/>
                      <a:pt x="22216" y="36660"/>
                    </a:cubicBezTo>
                    <a:cubicBezTo>
                      <a:pt x="22216" y="36660"/>
                      <a:pt x="22216" y="36660"/>
                      <a:pt x="22250" y="36627"/>
                    </a:cubicBezTo>
                    <a:lnTo>
                      <a:pt x="22250" y="35660"/>
                    </a:lnTo>
                    <a:cubicBezTo>
                      <a:pt x="22250" y="35626"/>
                      <a:pt x="22216" y="35626"/>
                      <a:pt x="22216" y="35626"/>
                    </a:cubicBezTo>
                    <a:close/>
                    <a:moveTo>
                      <a:pt x="22183" y="37528"/>
                    </a:moveTo>
                    <a:cubicBezTo>
                      <a:pt x="22150" y="37528"/>
                      <a:pt x="22150" y="37561"/>
                      <a:pt x="22150" y="37561"/>
                    </a:cubicBezTo>
                    <a:lnTo>
                      <a:pt x="22150" y="38528"/>
                    </a:lnTo>
                    <a:cubicBezTo>
                      <a:pt x="22116" y="38528"/>
                      <a:pt x="22150" y="38562"/>
                      <a:pt x="22183" y="38562"/>
                    </a:cubicBezTo>
                    <a:cubicBezTo>
                      <a:pt x="22183" y="38562"/>
                      <a:pt x="22216" y="38528"/>
                      <a:pt x="22216" y="38528"/>
                    </a:cubicBezTo>
                    <a:lnTo>
                      <a:pt x="22216" y="37561"/>
                    </a:lnTo>
                    <a:cubicBezTo>
                      <a:pt x="22216" y="37561"/>
                      <a:pt x="22183" y="37528"/>
                      <a:pt x="22183" y="375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61"/>
              <p:cNvSpPr/>
              <p:nvPr/>
            </p:nvSpPr>
            <p:spPr>
              <a:xfrm>
                <a:off x="2485292" y="2410370"/>
                <a:ext cx="612128" cy="1111907"/>
              </a:xfrm>
              <a:custGeom>
                <a:rect b="b" l="l" r="r" t="t"/>
                <a:pathLst>
                  <a:path extrusionOk="0" h="37628" w="20715">
                    <a:moveTo>
                      <a:pt x="9940" y="0"/>
                    </a:moveTo>
                    <a:cubicBezTo>
                      <a:pt x="9607" y="0"/>
                      <a:pt x="9273" y="34"/>
                      <a:pt x="8973" y="67"/>
                    </a:cubicBezTo>
                    <a:cubicBezTo>
                      <a:pt x="8940" y="67"/>
                      <a:pt x="8940" y="101"/>
                      <a:pt x="8940" y="101"/>
                    </a:cubicBezTo>
                    <a:cubicBezTo>
                      <a:pt x="8940" y="134"/>
                      <a:pt x="8940" y="134"/>
                      <a:pt x="8973" y="134"/>
                    </a:cubicBezTo>
                    <a:lnTo>
                      <a:pt x="9006" y="134"/>
                    </a:lnTo>
                    <a:cubicBezTo>
                      <a:pt x="9307" y="101"/>
                      <a:pt x="9607" y="67"/>
                      <a:pt x="9940" y="67"/>
                    </a:cubicBezTo>
                    <a:cubicBezTo>
                      <a:pt x="9940" y="67"/>
                      <a:pt x="9974" y="34"/>
                      <a:pt x="9974" y="34"/>
                    </a:cubicBezTo>
                    <a:cubicBezTo>
                      <a:pt x="9974" y="0"/>
                      <a:pt x="9940" y="0"/>
                      <a:pt x="9940" y="0"/>
                    </a:cubicBezTo>
                    <a:close/>
                    <a:moveTo>
                      <a:pt x="10908" y="67"/>
                    </a:moveTo>
                    <a:cubicBezTo>
                      <a:pt x="10874" y="67"/>
                      <a:pt x="10841" y="67"/>
                      <a:pt x="10841" y="101"/>
                    </a:cubicBezTo>
                    <a:cubicBezTo>
                      <a:pt x="10841" y="134"/>
                      <a:pt x="10874" y="134"/>
                      <a:pt x="10874" y="134"/>
                    </a:cubicBezTo>
                    <a:cubicBezTo>
                      <a:pt x="11208" y="201"/>
                      <a:pt x="11508" y="267"/>
                      <a:pt x="11808" y="334"/>
                    </a:cubicBezTo>
                    <a:lnTo>
                      <a:pt x="11875" y="334"/>
                    </a:lnTo>
                    <a:cubicBezTo>
                      <a:pt x="11875" y="301"/>
                      <a:pt x="11842" y="267"/>
                      <a:pt x="11842" y="267"/>
                    </a:cubicBezTo>
                    <a:cubicBezTo>
                      <a:pt x="11508" y="167"/>
                      <a:pt x="11208" y="101"/>
                      <a:pt x="10908" y="67"/>
                    </a:cubicBezTo>
                    <a:close/>
                    <a:moveTo>
                      <a:pt x="8039" y="267"/>
                    </a:moveTo>
                    <a:cubicBezTo>
                      <a:pt x="7739" y="334"/>
                      <a:pt x="7439" y="434"/>
                      <a:pt x="7138" y="568"/>
                    </a:cubicBezTo>
                    <a:cubicBezTo>
                      <a:pt x="7105" y="568"/>
                      <a:pt x="7105" y="568"/>
                      <a:pt x="7105" y="601"/>
                    </a:cubicBezTo>
                    <a:cubicBezTo>
                      <a:pt x="7105" y="601"/>
                      <a:pt x="7105" y="634"/>
                      <a:pt x="7138" y="634"/>
                    </a:cubicBezTo>
                    <a:lnTo>
                      <a:pt x="7172" y="634"/>
                    </a:lnTo>
                    <a:cubicBezTo>
                      <a:pt x="7439" y="501"/>
                      <a:pt x="7739" y="401"/>
                      <a:pt x="8072" y="334"/>
                    </a:cubicBezTo>
                    <a:cubicBezTo>
                      <a:pt x="8072" y="334"/>
                      <a:pt x="8106" y="301"/>
                      <a:pt x="8106" y="301"/>
                    </a:cubicBezTo>
                    <a:cubicBezTo>
                      <a:pt x="8072" y="267"/>
                      <a:pt x="8072" y="267"/>
                      <a:pt x="8039" y="267"/>
                    </a:cubicBezTo>
                    <a:close/>
                    <a:moveTo>
                      <a:pt x="12726" y="609"/>
                    </a:moveTo>
                    <a:cubicBezTo>
                      <a:pt x="12717" y="609"/>
                      <a:pt x="12709" y="618"/>
                      <a:pt x="12709" y="634"/>
                    </a:cubicBezTo>
                    <a:cubicBezTo>
                      <a:pt x="12676" y="634"/>
                      <a:pt x="12676" y="668"/>
                      <a:pt x="12709" y="668"/>
                    </a:cubicBezTo>
                    <a:lnTo>
                      <a:pt x="12809" y="734"/>
                    </a:lnTo>
                    <a:cubicBezTo>
                      <a:pt x="13076" y="834"/>
                      <a:pt x="13310" y="968"/>
                      <a:pt x="13543" y="1135"/>
                    </a:cubicBezTo>
                    <a:lnTo>
                      <a:pt x="13576" y="1135"/>
                    </a:lnTo>
                    <a:cubicBezTo>
                      <a:pt x="13610" y="1135"/>
                      <a:pt x="13610" y="1101"/>
                      <a:pt x="13576" y="1101"/>
                    </a:cubicBezTo>
                    <a:cubicBezTo>
                      <a:pt x="13343" y="934"/>
                      <a:pt x="13109" y="801"/>
                      <a:pt x="12876" y="668"/>
                    </a:cubicBezTo>
                    <a:lnTo>
                      <a:pt x="12742" y="634"/>
                    </a:lnTo>
                    <a:cubicBezTo>
                      <a:pt x="12742" y="618"/>
                      <a:pt x="12734" y="609"/>
                      <a:pt x="12726" y="609"/>
                    </a:cubicBezTo>
                    <a:close/>
                    <a:moveTo>
                      <a:pt x="6238" y="934"/>
                    </a:moveTo>
                    <a:cubicBezTo>
                      <a:pt x="5971" y="1101"/>
                      <a:pt x="5671" y="1235"/>
                      <a:pt x="5404" y="1401"/>
                    </a:cubicBezTo>
                    <a:cubicBezTo>
                      <a:pt x="5371" y="1435"/>
                      <a:pt x="5404" y="1502"/>
                      <a:pt x="5437" y="1502"/>
                    </a:cubicBezTo>
                    <a:lnTo>
                      <a:pt x="5437" y="1468"/>
                    </a:lnTo>
                    <a:cubicBezTo>
                      <a:pt x="5737" y="1301"/>
                      <a:pt x="6004" y="1135"/>
                      <a:pt x="6271" y="1001"/>
                    </a:cubicBezTo>
                    <a:cubicBezTo>
                      <a:pt x="6305" y="1001"/>
                      <a:pt x="6305" y="968"/>
                      <a:pt x="6271" y="934"/>
                    </a:cubicBezTo>
                    <a:close/>
                    <a:moveTo>
                      <a:pt x="14277" y="1635"/>
                    </a:moveTo>
                    <a:cubicBezTo>
                      <a:pt x="14277" y="1668"/>
                      <a:pt x="14277" y="1702"/>
                      <a:pt x="14277" y="1702"/>
                    </a:cubicBezTo>
                    <a:cubicBezTo>
                      <a:pt x="14510" y="1902"/>
                      <a:pt x="14744" y="2135"/>
                      <a:pt x="14944" y="2369"/>
                    </a:cubicBezTo>
                    <a:lnTo>
                      <a:pt x="15011" y="2369"/>
                    </a:lnTo>
                    <a:cubicBezTo>
                      <a:pt x="15044" y="2369"/>
                      <a:pt x="15044" y="2335"/>
                      <a:pt x="15011" y="2335"/>
                    </a:cubicBezTo>
                    <a:cubicBezTo>
                      <a:pt x="14811" y="2069"/>
                      <a:pt x="14577" y="1868"/>
                      <a:pt x="14344" y="1635"/>
                    </a:cubicBezTo>
                    <a:close/>
                    <a:moveTo>
                      <a:pt x="4637" y="1944"/>
                    </a:moveTo>
                    <a:cubicBezTo>
                      <a:pt x="4628" y="1944"/>
                      <a:pt x="4620" y="1952"/>
                      <a:pt x="4603" y="1969"/>
                    </a:cubicBezTo>
                    <a:cubicBezTo>
                      <a:pt x="4336" y="2135"/>
                      <a:pt x="4103" y="2335"/>
                      <a:pt x="3836" y="2536"/>
                    </a:cubicBezTo>
                    <a:cubicBezTo>
                      <a:pt x="3836" y="2569"/>
                      <a:pt x="3836" y="2569"/>
                      <a:pt x="3836" y="2602"/>
                    </a:cubicBezTo>
                    <a:lnTo>
                      <a:pt x="3903" y="2602"/>
                    </a:lnTo>
                    <a:cubicBezTo>
                      <a:pt x="4170" y="2402"/>
                      <a:pt x="4403" y="2202"/>
                      <a:pt x="4670" y="2002"/>
                    </a:cubicBezTo>
                    <a:cubicBezTo>
                      <a:pt x="4670" y="2002"/>
                      <a:pt x="4670" y="1969"/>
                      <a:pt x="4670" y="1969"/>
                    </a:cubicBezTo>
                    <a:cubicBezTo>
                      <a:pt x="4653" y="1952"/>
                      <a:pt x="4645" y="1944"/>
                      <a:pt x="4637" y="1944"/>
                    </a:cubicBezTo>
                    <a:close/>
                    <a:moveTo>
                      <a:pt x="3136" y="3169"/>
                    </a:moveTo>
                    <a:cubicBezTo>
                      <a:pt x="2902" y="3370"/>
                      <a:pt x="2669" y="3603"/>
                      <a:pt x="2435" y="3837"/>
                    </a:cubicBezTo>
                    <a:cubicBezTo>
                      <a:pt x="2435" y="3837"/>
                      <a:pt x="2435" y="3870"/>
                      <a:pt x="2435" y="3903"/>
                    </a:cubicBezTo>
                    <a:lnTo>
                      <a:pt x="2502" y="3903"/>
                    </a:lnTo>
                    <a:cubicBezTo>
                      <a:pt x="2735" y="3636"/>
                      <a:pt x="2969" y="3436"/>
                      <a:pt x="3169" y="3236"/>
                    </a:cubicBezTo>
                    <a:cubicBezTo>
                      <a:pt x="3202" y="3203"/>
                      <a:pt x="3202" y="3169"/>
                      <a:pt x="3169" y="3169"/>
                    </a:cubicBezTo>
                    <a:close/>
                    <a:moveTo>
                      <a:pt x="15544" y="3036"/>
                    </a:moveTo>
                    <a:cubicBezTo>
                      <a:pt x="15544" y="3069"/>
                      <a:pt x="15544" y="3069"/>
                      <a:pt x="15544" y="3103"/>
                    </a:cubicBezTo>
                    <a:cubicBezTo>
                      <a:pt x="15745" y="3336"/>
                      <a:pt x="15911" y="3603"/>
                      <a:pt x="16078" y="3903"/>
                    </a:cubicBezTo>
                    <a:lnTo>
                      <a:pt x="16145" y="3903"/>
                    </a:lnTo>
                    <a:cubicBezTo>
                      <a:pt x="16145" y="3870"/>
                      <a:pt x="16145" y="3837"/>
                      <a:pt x="16145" y="3837"/>
                    </a:cubicBezTo>
                    <a:cubicBezTo>
                      <a:pt x="15978" y="3570"/>
                      <a:pt x="15778" y="3303"/>
                      <a:pt x="15611" y="3036"/>
                    </a:cubicBezTo>
                    <a:close/>
                    <a:moveTo>
                      <a:pt x="1818" y="4512"/>
                    </a:moveTo>
                    <a:cubicBezTo>
                      <a:pt x="1810" y="4512"/>
                      <a:pt x="1801" y="4520"/>
                      <a:pt x="1801" y="4537"/>
                    </a:cubicBezTo>
                    <a:cubicBezTo>
                      <a:pt x="1601" y="4771"/>
                      <a:pt x="1368" y="5004"/>
                      <a:pt x="1168" y="5271"/>
                    </a:cubicBezTo>
                    <a:cubicBezTo>
                      <a:pt x="1168" y="5271"/>
                      <a:pt x="1168" y="5304"/>
                      <a:pt x="1168" y="5304"/>
                    </a:cubicBezTo>
                    <a:lnTo>
                      <a:pt x="1234" y="5304"/>
                    </a:lnTo>
                    <a:cubicBezTo>
                      <a:pt x="1434" y="5071"/>
                      <a:pt x="1635" y="4804"/>
                      <a:pt x="1835" y="4570"/>
                    </a:cubicBezTo>
                    <a:cubicBezTo>
                      <a:pt x="1868" y="4570"/>
                      <a:pt x="1868" y="4537"/>
                      <a:pt x="1835" y="4537"/>
                    </a:cubicBezTo>
                    <a:cubicBezTo>
                      <a:pt x="1835" y="4520"/>
                      <a:pt x="1826" y="4512"/>
                      <a:pt x="1818" y="4512"/>
                    </a:cubicBezTo>
                    <a:close/>
                    <a:moveTo>
                      <a:pt x="16579" y="4679"/>
                    </a:moveTo>
                    <a:cubicBezTo>
                      <a:pt x="16570" y="4679"/>
                      <a:pt x="16562" y="4687"/>
                      <a:pt x="16545" y="4704"/>
                    </a:cubicBezTo>
                    <a:cubicBezTo>
                      <a:pt x="16545" y="4704"/>
                      <a:pt x="16545" y="4737"/>
                      <a:pt x="16545" y="4737"/>
                    </a:cubicBezTo>
                    <a:cubicBezTo>
                      <a:pt x="16712" y="5004"/>
                      <a:pt x="16845" y="5271"/>
                      <a:pt x="16979" y="5571"/>
                    </a:cubicBezTo>
                    <a:lnTo>
                      <a:pt x="17012" y="5571"/>
                    </a:lnTo>
                    <a:cubicBezTo>
                      <a:pt x="17012" y="5571"/>
                      <a:pt x="17046" y="5538"/>
                      <a:pt x="17012" y="5538"/>
                    </a:cubicBezTo>
                    <a:cubicBezTo>
                      <a:pt x="16879" y="5238"/>
                      <a:pt x="16745" y="4971"/>
                      <a:pt x="16612" y="4704"/>
                    </a:cubicBezTo>
                    <a:cubicBezTo>
                      <a:pt x="16595" y="4687"/>
                      <a:pt x="16587" y="4679"/>
                      <a:pt x="16579" y="4679"/>
                    </a:cubicBezTo>
                    <a:close/>
                    <a:moveTo>
                      <a:pt x="600" y="5980"/>
                    </a:moveTo>
                    <a:cubicBezTo>
                      <a:pt x="592" y="5980"/>
                      <a:pt x="584" y="5988"/>
                      <a:pt x="567" y="6005"/>
                    </a:cubicBezTo>
                    <a:cubicBezTo>
                      <a:pt x="367" y="6272"/>
                      <a:pt x="200" y="6539"/>
                      <a:pt x="33" y="6772"/>
                    </a:cubicBezTo>
                    <a:cubicBezTo>
                      <a:pt x="0" y="6805"/>
                      <a:pt x="0" y="6839"/>
                      <a:pt x="33" y="6839"/>
                    </a:cubicBezTo>
                    <a:lnTo>
                      <a:pt x="100" y="6839"/>
                    </a:lnTo>
                    <a:cubicBezTo>
                      <a:pt x="267" y="6605"/>
                      <a:pt x="434" y="6338"/>
                      <a:pt x="634" y="6072"/>
                    </a:cubicBezTo>
                    <a:cubicBezTo>
                      <a:pt x="634" y="6038"/>
                      <a:pt x="634" y="6005"/>
                      <a:pt x="634" y="6005"/>
                    </a:cubicBezTo>
                    <a:cubicBezTo>
                      <a:pt x="617" y="5988"/>
                      <a:pt x="609" y="5980"/>
                      <a:pt x="600" y="5980"/>
                    </a:cubicBezTo>
                    <a:close/>
                    <a:moveTo>
                      <a:pt x="17312" y="6372"/>
                    </a:moveTo>
                    <a:cubicBezTo>
                      <a:pt x="17312" y="6372"/>
                      <a:pt x="17312" y="6405"/>
                      <a:pt x="17312" y="6405"/>
                    </a:cubicBezTo>
                    <a:cubicBezTo>
                      <a:pt x="17446" y="6705"/>
                      <a:pt x="17546" y="7006"/>
                      <a:pt x="17679" y="7306"/>
                    </a:cubicBezTo>
                    <a:cubicBezTo>
                      <a:pt x="17713" y="7306"/>
                      <a:pt x="17713" y="7272"/>
                      <a:pt x="17713" y="7272"/>
                    </a:cubicBezTo>
                    <a:cubicBezTo>
                      <a:pt x="17613" y="6972"/>
                      <a:pt x="17479" y="6672"/>
                      <a:pt x="17379" y="6372"/>
                    </a:cubicBezTo>
                    <a:close/>
                    <a:moveTo>
                      <a:pt x="17679" y="7306"/>
                    </a:moveTo>
                    <a:cubicBezTo>
                      <a:pt x="17679" y="7339"/>
                      <a:pt x="17679" y="7339"/>
                      <a:pt x="17713" y="7339"/>
                    </a:cubicBezTo>
                    <a:lnTo>
                      <a:pt x="17679" y="7306"/>
                    </a:lnTo>
                    <a:close/>
                    <a:moveTo>
                      <a:pt x="18022" y="8158"/>
                    </a:moveTo>
                    <a:cubicBezTo>
                      <a:pt x="18017" y="8158"/>
                      <a:pt x="18013" y="8162"/>
                      <a:pt x="18013" y="8173"/>
                    </a:cubicBezTo>
                    <a:cubicBezTo>
                      <a:pt x="17980" y="8173"/>
                      <a:pt x="17980" y="8206"/>
                      <a:pt x="17980" y="8206"/>
                    </a:cubicBezTo>
                    <a:cubicBezTo>
                      <a:pt x="18080" y="8507"/>
                      <a:pt x="18180" y="8807"/>
                      <a:pt x="18246" y="9140"/>
                    </a:cubicBezTo>
                    <a:lnTo>
                      <a:pt x="18346" y="9140"/>
                    </a:lnTo>
                    <a:cubicBezTo>
                      <a:pt x="18346" y="9140"/>
                      <a:pt x="18346" y="9107"/>
                      <a:pt x="18346" y="9107"/>
                    </a:cubicBezTo>
                    <a:cubicBezTo>
                      <a:pt x="18246" y="8807"/>
                      <a:pt x="18146" y="8473"/>
                      <a:pt x="18046" y="8173"/>
                    </a:cubicBezTo>
                    <a:cubicBezTo>
                      <a:pt x="18046" y="8173"/>
                      <a:pt x="18031" y="8158"/>
                      <a:pt x="18022" y="8158"/>
                    </a:cubicBezTo>
                    <a:close/>
                    <a:moveTo>
                      <a:pt x="18580" y="10008"/>
                    </a:moveTo>
                    <a:cubicBezTo>
                      <a:pt x="18547" y="10008"/>
                      <a:pt x="18513" y="10008"/>
                      <a:pt x="18513" y="10041"/>
                    </a:cubicBezTo>
                    <a:cubicBezTo>
                      <a:pt x="18580" y="10341"/>
                      <a:pt x="18680" y="10641"/>
                      <a:pt x="18747" y="10975"/>
                    </a:cubicBezTo>
                    <a:cubicBezTo>
                      <a:pt x="18747" y="11008"/>
                      <a:pt x="18780" y="11008"/>
                      <a:pt x="18780" y="11008"/>
                    </a:cubicBezTo>
                    <a:cubicBezTo>
                      <a:pt x="18813" y="11008"/>
                      <a:pt x="18813" y="11008"/>
                      <a:pt x="18813" y="10975"/>
                    </a:cubicBezTo>
                    <a:cubicBezTo>
                      <a:pt x="18747" y="10675"/>
                      <a:pt x="18680" y="10341"/>
                      <a:pt x="18580" y="10041"/>
                    </a:cubicBezTo>
                    <a:cubicBezTo>
                      <a:pt x="18580" y="10041"/>
                      <a:pt x="18580" y="10008"/>
                      <a:pt x="18580" y="10008"/>
                    </a:cubicBezTo>
                    <a:close/>
                    <a:moveTo>
                      <a:pt x="19022" y="11861"/>
                    </a:moveTo>
                    <a:cubicBezTo>
                      <a:pt x="19017" y="11861"/>
                      <a:pt x="19014" y="11865"/>
                      <a:pt x="19014" y="11876"/>
                    </a:cubicBezTo>
                    <a:cubicBezTo>
                      <a:pt x="18980" y="11876"/>
                      <a:pt x="18980" y="11876"/>
                      <a:pt x="18980" y="11909"/>
                    </a:cubicBezTo>
                    <a:cubicBezTo>
                      <a:pt x="19047" y="12176"/>
                      <a:pt x="19114" y="12509"/>
                      <a:pt x="19180" y="12843"/>
                    </a:cubicBezTo>
                    <a:cubicBezTo>
                      <a:pt x="19180" y="12843"/>
                      <a:pt x="19180" y="12876"/>
                      <a:pt x="19214" y="12876"/>
                    </a:cubicBezTo>
                    <a:cubicBezTo>
                      <a:pt x="19247" y="12876"/>
                      <a:pt x="19247" y="12843"/>
                      <a:pt x="19247" y="12843"/>
                    </a:cubicBezTo>
                    <a:cubicBezTo>
                      <a:pt x="19180" y="12509"/>
                      <a:pt x="19114" y="12209"/>
                      <a:pt x="19047" y="11876"/>
                    </a:cubicBezTo>
                    <a:cubicBezTo>
                      <a:pt x="19047" y="11876"/>
                      <a:pt x="19032" y="11861"/>
                      <a:pt x="19022" y="11861"/>
                    </a:cubicBezTo>
                    <a:close/>
                    <a:moveTo>
                      <a:pt x="19347" y="13744"/>
                    </a:moveTo>
                    <a:cubicBezTo>
                      <a:pt x="19347" y="13744"/>
                      <a:pt x="19314" y="13744"/>
                      <a:pt x="19314" y="13777"/>
                    </a:cubicBezTo>
                    <a:cubicBezTo>
                      <a:pt x="19381" y="14077"/>
                      <a:pt x="19447" y="14411"/>
                      <a:pt x="19481" y="14711"/>
                    </a:cubicBezTo>
                    <a:cubicBezTo>
                      <a:pt x="19481" y="14744"/>
                      <a:pt x="19514" y="14744"/>
                      <a:pt x="19514" y="14744"/>
                    </a:cubicBezTo>
                    <a:lnTo>
                      <a:pt x="19547" y="14744"/>
                    </a:lnTo>
                    <a:cubicBezTo>
                      <a:pt x="19547" y="14744"/>
                      <a:pt x="19581" y="14711"/>
                      <a:pt x="19547" y="14711"/>
                    </a:cubicBezTo>
                    <a:cubicBezTo>
                      <a:pt x="19514" y="14377"/>
                      <a:pt x="19447" y="14077"/>
                      <a:pt x="19414" y="13777"/>
                    </a:cubicBezTo>
                    <a:cubicBezTo>
                      <a:pt x="19381" y="13744"/>
                      <a:pt x="19381" y="13744"/>
                      <a:pt x="19347" y="13744"/>
                    </a:cubicBezTo>
                    <a:close/>
                    <a:moveTo>
                      <a:pt x="19681" y="15612"/>
                    </a:moveTo>
                    <a:cubicBezTo>
                      <a:pt x="19647" y="15612"/>
                      <a:pt x="19614" y="15645"/>
                      <a:pt x="19647" y="15645"/>
                    </a:cubicBezTo>
                    <a:cubicBezTo>
                      <a:pt x="19681" y="15979"/>
                      <a:pt x="19714" y="16279"/>
                      <a:pt x="19781" y="16612"/>
                    </a:cubicBezTo>
                    <a:cubicBezTo>
                      <a:pt x="19781" y="16612"/>
                      <a:pt x="19781" y="16646"/>
                      <a:pt x="19814" y="16646"/>
                    </a:cubicBezTo>
                    <a:cubicBezTo>
                      <a:pt x="19814" y="16646"/>
                      <a:pt x="19848" y="16612"/>
                      <a:pt x="19848" y="16579"/>
                    </a:cubicBezTo>
                    <a:cubicBezTo>
                      <a:pt x="19814" y="16279"/>
                      <a:pt x="19747" y="15979"/>
                      <a:pt x="19714" y="15645"/>
                    </a:cubicBezTo>
                    <a:cubicBezTo>
                      <a:pt x="19714" y="15612"/>
                      <a:pt x="19681" y="15612"/>
                      <a:pt x="19681" y="15612"/>
                    </a:cubicBezTo>
                    <a:close/>
                    <a:moveTo>
                      <a:pt x="19914" y="17513"/>
                    </a:moveTo>
                    <a:cubicBezTo>
                      <a:pt x="19914" y="17513"/>
                      <a:pt x="19881" y="17546"/>
                      <a:pt x="19881" y="17546"/>
                    </a:cubicBezTo>
                    <a:cubicBezTo>
                      <a:pt x="19914" y="17880"/>
                      <a:pt x="19948" y="18180"/>
                      <a:pt x="19981" y="18514"/>
                    </a:cubicBezTo>
                    <a:cubicBezTo>
                      <a:pt x="19981" y="18514"/>
                      <a:pt x="20014" y="18547"/>
                      <a:pt x="20048" y="18547"/>
                    </a:cubicBezTo>
                    <a:lnTo>
                      <a:pt x="20048" y="18514"/>
                    </a:lnTo>
                    <a:cubicBezTo>
                      <a:pt x="20048" y="18514"/>
                      <a:pt x="20081" y="18514"/>
                      <a:pt x="20081" y="18480"/>
                    </a:cubicBezTo>
                    <a:cubicBezTo>
                      <a:pt x="20048" y="18180"/>
                      <a:pt x="20014" y="17847"/>
                      <a:pt x="19948" y="17546"/>
                    </a:cubicBezTo>
                    <a:cubicBezTo>
                      <a:pt x="19948" y="17513"/>
                      <a:pt x="19948" y="17513"/>
                      <a:pt x="19914" y="17513"/>
                    </a:cubicBezTo>
                    <a:close/>
                    <a:moveTo>
                      <a:pt x="20114" y="19414"/>
                    </a:moveTo>
                    <a:cubicBezTo>
                      <a:pt x="20114" y="19414"/>
                      <a:pt x="20081" y="19414"/>
                      <a:pt x="20081" y="19448"/>
                    </a:cubicBezTo>
                    <a:lnTo>
                      <a:pt x="20181" y="20415"/>
                    </a:lnTo>
                    <a:cubicBezTo>
                      <a:pt x="20181" y="20415"/>
                      <a:pt x="20214" y="20448"/>
                      <a:pt x="20214" y="20448"/>
                    </a:cubicBezTo>
                    <a:lnTo>
                      <a:pt x="20214" y="20415"/>
                    </a:lnTo>
                    <a:cubicBezTo>
                      <a:pt x="20248" y="20415"/>
                      <a:pt x="20248" y="20415"/>
                      <a:pt x="20248" y="20382"/>
                    </a:cubicBezTo>
                    <a:cubicBezTo>
                      <a:pt x="20248" y="20082"/>
                      <a:pt x="20214" y="19748"/>
                      <a:pt x="20181" y="19448"/>
                    </a:cubicBezTo>
                    <a:cubicBezTo>
                      <a:pt x="20148" y="19414"/>
                      <a:pt x="20148" y="19414"/>
                      <a:pt x="20114" y="19414"/>
                    </a:cubicBezTo>
                    <a:close/>
                    <a:moveTo>
                      <a:pt x="20315" y="21316"/>
                    </a:moveTo>
                    <a:cubicBezTo>
                      <a:pt x="20281" y="21316"/>
                      <a:pt x="20248" y="21316"/>
                      <a:pt x="20248" y="21349"/>
                    </a:cubicBezTo>
                    <a:lnTo>
                      <a:pt x="20315" y="22316"/>
                    </a:lnTo>
                    <a:cubicBezTo>
                      <a:pt x="20315" y="22316"/>
                      <a:pt x="20348" y="22350"/>
                      <a:pt x="20381" y="22350"/>
                    </a:cubicBezTo>
                    <a:cubicBezTo>
                      <a:pt x="20415" y="22350"/>
                      <a:pt x="20415" y="22316"/>
                      <a:pt x="20415" y="22316"/>
                    </a:cubicBezTo>
                    <a:cubicBezTo>
                      <a:pt x="20381" y="22016"/>
                      <a:pt x="20381" y="21683"/>
                      <a:pt x="20348" y="21349"/>
                    </a:cubicBezTo>
                    <a:cubicBezTo>
                      <a:pt x="20348" y="21349"/>
                      <a:pt x="20315" y="21316"/>
                      <a:pt x="20315" y="21316"/>
                    </a:cubicBezTo>
                    <a:close/>
                    <a:moveTo>
                      <a:pt x="20415" y="23217"/>
                    </a:moveTo>
                    <a:cubicBezTo>
                      <a:pt x="20415" y="23217"/>
                      <a:pt x="20381" y="23250"/>
                      <a:pt x="20381" y="23250"/>
                    </a:cubicBezTo>
                    <a:cubicBezTo>
                      <a:pt x="20415" y="23551"/>
                      <a:pt x="20448" y="23884"/>
                      <a:pt x="20448" y="24218"/>
                    </a:cubicBezTo>
                    <a:cubicBezTo>
                      <a:pt x="20448" y="24218"/>
                      <a:pt x="20448" y="24251"/>
                      <a:pt x="20481" y="24251"/>
                    </a:cubicBezTo>
                    <a:cubicBezTo>
                      <a:pt x="20515" y="24251"/>
                      <a:pt x="20515" y="24251"/>
                      <a:pt x="20515" y="24218"/>
                    </a:cubicBezTo>
                    <a:cubicBezTo>
                      <a:pt x="20515" y="23884"/>
                      <a:pt x="20481" y="23584"/>
                      <a:pt x="20481" y="23250"/>
                    </a:cubicBezTo>
                    <a:cubicBezTo>
                      <a:pt x="20448" y="23217"/>
                      <a:pt x="20448" y="23217"/>
                      <a:pt x="20415" y="23217"/>
                    </a:cubicBezTo>
                    <a:close/>
                    <a:moveTo>
                      <a:pt x="20515" y="25118"/>
                    </a:moveTo>
                    <a:cubicBezTo>
                      <a:pt x="20515" y="25118"/>
                      <a:pt x="20481" y="25118"/>
                      <a:pt x="20481" y="25152"/>
                    </a:cubicBezTo>
                    <a:cubicBezTo>
                      <a:pt x="20515" y="25485"/>
                      <a:pt x="20515" y="25786"/>
                      <a:pt x="20515" y="26119"/>
                    </a:cubicBezTo>
                    <a:cubicBezTo>
                      <a:pt x="20515" y="26153"/>
                      <a:pt x="20548" y="26153"/>
                      <a:pt x="20581" y="26153"/>
                    </a:cubicBezTo>
                    <a:cubicBezTo>
                      <a:pt x="20581" y="26153"/>
                      <a:pt x="20615" y="26119"/>
                      <a:pt x="20615" y="26119"/>
                    </a:cubicBezTo>
                    <a:lnTo>
                      <a:pt x="20581" y="25152"/>
                    </a:lnTo>
                    <a:cubicBezTo>
                      <a:pt x="20548" y="25118"/>
                      <a:pt x="20548" y="25118"/>
                      <a:pt x="20515" y="25118"/>
                    </a:cubicBezTo>
                    <a:close/>
                    <a:moveTo>
                      <a:pt x="20648" y="27087"/>
                    </a:moveTo>
                    <a:lnTo>
                      <a:pt x="20615" y="28087"/>
                    </a:lnTo>
                    <a:lnTo>
                      <a:pt x="20615" y="28087"/>
                    </a:lnTo>
                    <a:cubicBezTo>
                      <a:pt x="20648" y="28054"/>
                      <a:pt x="20648" y="28054"/>
                      <a:pt x="20681" y="28021"/>
                    </a:cubicBezTo>
                    <a:cubicBezTo>
                      <a:pt x="20648" y="27720"/>
                      <a:pt x="20648" y="27387"/>
                      <a:pt x="20648" y="27087"/>
                    </a:cubicBezTo>
                    <a:close/>
                    <a:moveTo>
                      <a:pt x="20581" y="27020"/>
                    </a:moveTo>
                    <a:cubicBezTo>
                      <a:pt x="20581" y="27053"/>
                      <a:pt x="20548" y="27053"/>
                      <a:pt x="20548" y="27087"/>
                    </a:cubicBezTo>
                    <a:cubicBezTo>
                      <a:pt x="20581" y="27387"/>
                      <a:pt x="20581" y="27720"/>
                      <a:pt x="20581" y="28054"/>
                    </a:cubicBezTo>
                    <a:cubicBezTo>
                      <a:pt x="20581" y="28054"/>
                      <a:pt x="20615" y="28087"/>
                      <a:pt x="20615" y="28087"/>
                    </a:cubicBezTo>
                    <a:lnTo>
                      <a:pt x="20648" y="27053"/>
                    </a:lnTo>
                    <a:cubicBezTo>
                      <a:pt x="20615" y="27020"/>
                      <a:pt x="20615" y="27020"/>
                      <a:pt x="20581" y="27020"/>
                    </a:cubicBezTo>
                    <a:close/>
                    <a:moveTo>
                      <a:pt x="20648" y="28955"/>
                    </a:moveTo>
                    <a:cubicBezTo>
                      <a:pt x="20648" y="28955"/>
                      <a:pt x="20615" y="28988"/>
                      <a:pt x="20615" y="28988"/>
                    </a:cubicBezTo>
                    <a:lnTo>
                      <a:pt x="20615" y="29955"/>
                    </a:lnTo>
                    <a:cubicBezTo>
                      <a:pt x="20615" y="29955"/>
                      <a:pt x="20648" y="29989"/>
                      <a:pt x="20648" y="29989"/>
                    </a:cubicBezTo>
                    <a:cubicBezTo>
                      <a:pt x="20681" y="29989"/>
                      <a:pt x="20681" y="29955"/>
                      <a:pt x="20681" y="29955"/>
                    </a:cubicBezTo>
                    <a:lnTo>
                      <a:pt x="20681" y="28988"/>
                    </a:lnTo>
                    <a:cubicBezTo>
                      <a:pt x="20681" y="28988"/>
                      <a:pt x="20681" y="28955"/>
                      <a:pt x="20648" y="28955"/>
                    </a:cubicBezTo>
                    <a:close/>
                    <a:moveTo>
                      <a:pt x="20648" y="30856"/>
                    </a:moveTo>
                    <a:cubicBezTo>
                      <a:pt x="20648" y="30856"/>
                      <a:pt x="20615" y="30856"/>
                      <a:pt x="20615" y="30889"/>
                    </a:cubicBezTo>
                    <a:lnTo>
                      <a:pt x="20615" y="31857"/>
                    </a:lnTo>
                    <a:cubicBezTo>
                      <a:pt x="20615" y="31890"/>
                      <a:pt x="20648" y="31890"/>
                      <a:pt x="20648" y="31890"/>
                    </a:cubicBezTo>
                    <a:cubicBezTo>
                      <a:pt x="20681" y="31890"/>
                      <a:pt x="20681" y="31857"/>
                      <a:pt x="20715" y="31857"/>
                    </a:cubicBezTo>
                    <a:lnTo>
                      <a:pt x="20715" y="30889"/>
                    </a:lnTo>
                    <a:cubicBezTo>
                      <a:pt x="20715" y="30856"/>
                      <a:pt x="20681" y="30856"/>
                      <a:pt x="20648" y="30856"/>
                    </a:cubicBezTo>
                    <a:close/>
                    <a:moveTo>
                      <a:pt x="20648" y="32791"/>
                    </a:moveTo>
                    <a:cubicBezTo>
                      <a:pt x="20648" y="32791"/>
                      <a:pt x="20615" y="32791"/>
                      <a:pt x="20615" y="32824"/>
                    </a:cubicBezTo>
                    <a:lnTo>
                      <a:pt x="20615" y="33791"/>
                    </a:lnTo>
                    <a:lnTo>
                      <a:pt x="20648" y="33791"/>
                    </a:lnTo>
                    <a:lnTo>
                      <a:pt x="20648" y="33825"/>
                    </a:lnTo>
                    <a:cubicBezTo>
                      <a:pt x="20681" y="33791"/>
                      <a:pt x="20681" y="33791"/>
                      <a:pt x="20715" y="33758"/>
                    </a:cubicBezTo>
                    <a:lnTo>
                      <a:pt x="20715" y="32824"/>
                    </a:lnTo>
                    <a:cubicBezTo>
                      <a:pt x="20681" y="32791"/>
                      <a:pt x="20681" y="32791"/>
                      <a:pt x="20648" y="32791"/>
                    </a:cubicBezTo>
                    <a:close/>
                    <a:moveTo>
                      <a:pt x="20615" y="34692"/>
                    </a:moveTo>
                    <a:cubicBezTo>
                      <a:pt x="20581" y="34692"/>
                      <a:pt x="20581" y="34692"/>
                      <a:pt x="20581" y="34725"/>
                    </a:cubicBezTo>
                    <a:lnTo>
                      <a:pt x="20581" y="35659"/>
                    </a:lnTo>
                    <a:cubicBezTo>
                      <a:pt x="20581" y="35687"/>
                      <a:pt x="20581" y="35714"/>
                      <a:pt x="20600" y="35723"/>
                    </a:cubicBezTo>
                    <a:lnTo>
                      <a:pt x="20600" y="35723"/>
                    </a:lnTo>
                    <a:cubicBezTo>
                      <a:pt x="20626" y="35714"/>
                      <a:pt x="20648" y="35687"/>
                      <a:pt x="20648" y="35659"/>
                    </a:cubicBezTo>
                    <a:cubicBezTo>
                      <a:pt x="20648" y="35359"/>
                      <a:pt x="20648" y="35059"/>
                      <a:pt x="20648" y="34725"/>
                    </a:cubicBezTo>
                    <a:cubicBezTo>
                      <a:pt x="20648" y="34692"/>
                      <a:pt x="20648" y="34692"/>
                      <a:pt x="20615" y="34692"/>
                    </a:cubicBezTo>
                    <a:close/>
                    <a:moveTo>
                      <a:pt x="20600" y="35723"/>
                    </a:moveTo>
                    <a:lnTo>
                      <a:pt x="20600" y="35723"/>
                    </a:lnTo>
                    <a:cubicBezTo>
                      <a:pt x="20594" y="35725"/>
                      <a:pt x="20588" y="35726"/>
                      <a:pt x="20581" y="35726"/>
                    </a:cubicBezTo>
                    <a:lnTo>
                      <a:pt x="20615" y="35726"/>
                    </a:lnTo>
                    <a:cubicBezTo>
                      <a:pt x="20609" y="35726"/>
                      <a:pt x="20604" y="35725"/>
                      <a:pt x="20600" y="35723"/>
                    </a:cubicBezTo>
                    <a:close/>
                    <a:moveTo>
                      <a:pt x="20581" y="36593"/>
                    </a:moveTo>
                    <a:cubicBezTo>
                      <a:pt x="20548" y="36593"/>
                      <a:pt x="20548" y="36627"/>
                      <a:pt x="20548" y="36627"/>
                    </a:cubicBezTo>
                    <a:cubicBezTo>
                      <a:pt x="20548" y="36960"/>
                      <a:pt x="20515" y="37260"/>
                      <a:pt x="20515" y="37594"/>
                    </a:cubicBezTo>
                    <a:cubicBezTo>
                      <a:pt x="20515" y="37594"/>
                      <a:pt x="20548" y="37627"/>
                      <a:pt x="20548" y="37627"/>
                    </a:cubicBezTo>
                    <a:cubicBezTo>
                      <a:pt x="20581" y="37627"/>
                      <a:pt x="20581" y="37594"/>
                      <a:pt x="20581" y="37594"/>
                    </a:cubicBezTo>
                    <a:cubicBezTo>
                      <a:pt x="20615" y="37260"/>
                      <a:pt x="20615" y="36960"/>
                      <a:pt x="20615" y="36627"/>
                    </a:cubicBezTo>
                    <a:cubicBezTo>
                      <a:pt x="20615" y="36593"/>
                      <a:pt x="20615" y="36593"/>
                      <a:pt x="20581" y="3659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61"/>
              <p:cNvSpPr/>
              <p:nvPr/>
            </p:nvSpPr>
            <p:spPr>
              <a:xfrm>
                <a:off x="2495133" y="2431056"/>
                <a:ext cx="566799" cy="1132622"/>
              </a:xfrm>
              <a:custGeom>
                <a:rect b="b" l="l" r="r" t="t"/>
                <a:pathLst>
                  <a:path extrusionOk="0" h="38329" w="19181">
                    <a:moveTo>
                      <a:pt x="9007" y="1"/>
                    </a:moveTo>
                    <a:cubicBezTo>
                      <a:pt x="8974" y="1"/>
                      <a:pt x="8974" y="34"/>
                      <a:pt x="8974" y="34"/>
                    </a:cubicBezTo>
                    <a:cubicBezTo>
                      <a:pt x="8974" y="68"/>
                      <a:pt x="9007" y="68"/>
                      <a:pt x="9007" y="68"/>
                    </a:cubicBezTo>
                    <a:lnTo>
                      <a:pt x="9974" y="68"/>
                    </a:lnTo>
                    <a:lnTo>
                      <a:pt x="9974" y="101"/>
                    </a:lnTo>
                    <a:cubicBezTo>
                      <a:pt x="9974" y="101"/>
                      <a:pt x="10008" y="68"/>
                      <a:pt x="10008" y="68"/>
                    </a:cubicBezTo>
                    <a:cubicBezTo>
                      <a:pt x="10008" y="34"/>
                      <a:pt x="10008" y="1"/>
                      <a:pt x="9974" y="1"/>
                    </a:cubicBezTo>
                    <a:close/>
                    <a:moveTo>
                      <a:pt x="8073" y="134"/>
                    </a:moveTo>
                    <a:cubicBezTo>
                      <a:pt x="7739" y="201"/>
                      <a:pt x="7439" y="301"/>
                      <a:pt x="7139" y="401"/>
                    </a:cubicBezTo>
                    <a:cubicBezTo>
                      <a:pt x="7106" y="401"/>
                      <a:pt x="7106" y="435"/>
                      <a:pt x="7106" y="435"/>
                    </a:cubicBezTo>
                    <a:cubicBezTo>
                      <a:pt x="7106" y="468"/>
                      <a:pt x="7139" y="468"/>
                      <a:pt x="7139" y="468"/>
                    </a:cubicBezTo>
                    <a:lnTo>
                      <a:pt x="7172" y="468"/>
                    </a:lnTo>
                    <a:cubicBezTo>
                      <a:pt x="7473" y="368"/>
                      <a:pt x="7773" y="268"/>
                      <a:pt x="8073" y="201"/>
                    </a:cubicBezTo>
                    <a:cubicBezTo>
                      <a:pt x="8106" y="201"/>
                      <a:pt x="8106" y="201"/>
                      <a:pt x="8106" y="168"/>
                    </a:cubicBezTo>
                    <a:cubicBezTo>
                      <a:pt x="8106" y="134"/>
                      <a:pt x="8073" y="134"/>
                      <a:pt x="8073" y="134"/>
                    </a:cubicBezTo>
                    <a:close/>
                    <a:moveTo>
                      <a:pt x="10908" y="134"/>
                    </a:moveTo>
                    <a:cubicBezTo>
                      <a:pt x="10875" y="134"/>
                      <a:pt x="10842" y="134"/>
                      <a:pt x="10842" y="168"/>
                    </a:cubicBezTo>
                    <a:cubicBezTo>
                      <a:pt x="10842" y="168"/>
                      <a:pt x="10842" y="201"/>
                      <a:pt x="10842" y="234"/>
                    </a:cubicBezTo>
                    <a:lnTo>
                      <a:pt x="10908" y="234"/>
                    </a:lnTo>
                    <a:cubicBezTo>
                      <a:pt x="11200" y="299"/>
                      <a:pt x="11492" y="396"/>
                      <a:pt x="11784" y="493"/>
                    </a:cubicBezTo>
                    <a:lnTo>
                      <a:pt x="11784" y="493"/>
                    </a:lnTo>
                    <a:cubicBezTo>
                      <a:pt x="11794" y="483"/>
                      <a:pt x="11809" y="468"/>
                      <a:pt x="11809" y="468"/>
                    </a:cubicBezTo>
                    <a:cubicBezTo>
                      <a:pt x="11809" y="468"/>
                      <a:pt x="11809" y="435"/>
                      <a:pt x="11809" y="435"/>
                    </a:cubicBezTo>
                    <a:cubicBezTo>
                      <a:pt x="11509" y="301"/>
                      <a:pt x="11209" y="201"/>
                      <a:pt x="10908" y="134"/>
                    </a:cubicBezTo>
                    <a:close/>
                    <a:moveTo>
                      <a:pt x="11784" y="493"/>
                    </a:moveTo>
                    <a:cubicBezTo>
                      <a:pt x="11779" y="498"/>
                      <a:pt x="11776" y="501"/>
                      <a:pt x="11776" y="501"/>
                    </a:cubicBezTo>
                    <a:lnTo>
                      <a:pt x="11809" y="501"/>
                    </a:lnTo>
                    <a:cubicBezTo>
                      <a:pt x="11801" y="499"/>
                      <a:pt x="11792" y="496"/>
                      <a:pt x="11784" y="493"/>
                    </a:cubicBezTo>
                    <a:close/>
                    <a:moveTo>
                      <a:pt x="6247" y="753"/>
                    </a:moveTo>
                    <a:cubicBezTo>
                      <a:pt x="6242" y="753"/>
                      <a:pt x="6238" y="757"/>
                      <a:pt x="6238" y="768"/>
                    </a:cubicBezTo>
                    <a:cubicBezTo>
                      <a:pt x="5938" y="902"/>
                      <a:pt x="5671" y="1035"/>
                      <a:pt x="5404" y="1202"/>
                    </a:cubicBezTo>
                    <a:cubicBezTo>
                      <a:pt x="5371" y="1235"/>
                      <a:pt x="5371" y="1235"/>
                      <a:pt x="5404" y="1269"/>
                    </a:cubicBezTo>
                    <a:cubicBezTo>
                      <a:pt x="5404" y="1269"/>
                      <a:pt x="5404" y="1269"/>
                      <a:pt x="5438" y="1302"/>
                    </a:cubicBezTo>
                    <a:lnTo>
                      <a:pt x="5438" y="1269"/>
                    </a:lnTo>
                    <a:cubicBezTo>
                      <a:pt x="5705" y="1102"/>
                      <a:pt x="6005" y="968"/>
                      <a:pt x="6272" y="835"/>
                    </a:cubicBezTo>
                    <a:cubicBezTo>
                      <a:pt x="6272" y="802"/>
                      <a:pt x="6272" y="802"/>
                      <a:pt x="6272" y="768"/>
                    </a:cubicBezTo>
                    <a:cubicBezTo>
                      <a:pt x="6272" y="768"/>
                      <a:pt x="6257" y="753"/>
                      <a:pt x="6247" y="753"/>
                    </a:cubicBezTo>
                    <a:close/>
                    <a:moveTo>
                      <a:pt x="12676" y="868"/>
                    </a:moveTo>
                    <a:cubicBezTo>
                      <a:pt x="12676" y="902"/>
                      <a:pt x="12676" y="902"/>
                      <a:pt x="12676" y="935"/>
                    </a:cubicBezTo>
                    <a:cubicBezTo>
                      <a:pt x="12943" y="1102"/>
                      <a:pt x="13210" y="1269"/>
                      <a:pt x="13444" y="1469"/>
                    </a:cubicBezTo>
                    <a:lnTo>
                      <a:pt x="13510" y="1469"/>
                    </a:lnTo>
                    <a:cubicBezTo>
                      <a:pt x="13544" y="1469"/>
                      <a:pt x="13544" y="1435"/>
                      <a:pt x="13510" y="1435"/>
                    </a:cubicBezTo>
                    <a:cubicBezTo>
                      <a:pt x="13277" y="1235"/>
                      <a:pt x="13010" y="1035"/>
                      <a:pt x="12743" y="868"/>
                    </a:cubicBezTo>
                    <a:close/>
                    <a:moveTo>
                      <a:pt x="4604" y="1736"/>
                    </a:moveTo>
                    <a:cubicBezTo>
                      <a:pt x="4337" y="1936"/>
                      <a:pt x="4104" y="2102"/>
                      <a:pt x="3837" y="2336"/>
                    </a:cubicBezTo>
                    <a:cubicBezTo>
                      <a:pt x="3837" y="2336"/>
                      <a:pt x="3837" y="2369"/>
                      <a:pt x="3837" y="2369"/>
                    </a:cubicBezTo>
                    <a:lnTo>
                      <a:pt x="3903" y="2369"/>
                    </a:lnTo>
                    <a:cubicBezTo>
                      <a:pt x="4170" y="2169"/>
                      <a:pt x="4437" y="1969"/>
                      <a:pt x="4671" y="1802"/>
                    </a:cubicBezTo>
                    <a:cubicBezTo>
                      <a:pt x="4671" y="1802"/>
                      <a:pt x="4671" y="1769"/>
                      <a:pt x="4671" y="1736"/>
                    </a:cubicBezTo>
                    <a:close/>
                    <a:moveTo>
                      <a:pt x="14132" y="2077"/>
                    </a:moveTo>
                    <a:cubicBezTo>
                      <a:pt x="14119" y="2077"/>
                      <a:pt x="14111" y="2086"/>
                      <a:pt x="14111" y="2102"/>
                    </a:cubicBezTo>
                    <a:cubicBezTo>
                      <a:pt x="14077" y="2102"/>
                      <a:pt x="14077" y="2136"/>
                      <a:pt x="14111" y="2136"/>
                    </a:cubicBezTo>
                    <a:cubicBezTo>
                      <a:pt x="14311" y="2403"/>
                      <a:pt x="14511" y="2636"/>
                      <a:pt x="14678" y="2903"/>
                    </a:cubicBezTo>
                    <a:lnTo>
                      <a:pt x="14744" y="2903"/>
                    </a:lnTo>
                    <a:cubicBezTo>
                      <a:pt x="14778" y="2903"/>
                      <a:pt x="14778" y="2870"/>
                      <a:pt x="14744" y="2836"/>
                    </a:cubicBezTo>
                    <a:cubicBezTo>
                      <a:pt x="14578" y="2603"/>
                      <a:pt x="14378" y="2336"/>
                      <a:pt x="14177" y="2102"/>
                    </a:cubicBezTo>
                    <a:cubicBezTo>
                      <a:pt x="14161" y="2086"/>
                      <a:pt x="14144" y="2077"/>
                      <a:pt x="14132" y="2077"/>
                    </a:cubicBezTo>
                    <a:close/>
                    <a:moveTo>
                      <a:pt x="3136" y="2936"/>
                    </a:moveTo>
                    <a:cubicBezTo>
                      <a:pt x="2903" y="3137"/>
                      <a:pt x="2669" y="3370"/>
                      <a:pt x="2436" y="3604"/>
                    </a:cubicBezTo>
                    <a:cubicBezTo>
                      <a:pt x="2402" y="3604"/>
                      <a:pt x="2402" y="3637"/>
                      <a:pt x="2436" y="3670"/>
                    </a:cubicBezTo>
                    <a:lnTo>
                      <a:pt x="2502" y="3670"/>
                    </a:lnTo>
                    <a:cubicBezTo>
                      <a:pt x="2703" y="3437"/>
                      <a:pt x="2936" y="3203"/>
                      <a:pt x="3170" y="3003"/>
                    </a:cubicBezTo>
                    <a:cubicBezTo>
                      <a:pt x="3203" y="3003"/>
                      <a:pt x="3203" y="2970"/>
                      <a:pt x="3170" y="2936"/>
                    </a:cubicBezTo>
                    <a:close/>
                    <a:moveTo>
                      <a:pt x="15211" y="3637"/>
                    </a:moveTo>
                    <a:cubicBezTo>
                      <a:pt x="15211" y="3670"/>
                      <a:pt x="15211" y="3670"/>
                      <a:pt x="15211" y="3704"/>
                    </a:cubicBezTo>
                    <a:cubicBezTo>
                      <a:pt x="15378" y="3970"/>
                      <a:pt x="15512" y="4237"/>
                      <a:pt x="15645" y="4538"/>
                    </a:cubicBezTo>
                    <a:lnTo>
                      <a:pt x="15712" y="4538"/>
                    </a:lnTo>
                    <a:cubicBezTo>
                      <a:pt x="15745" y="4504"/>
                      <a:pt x="15745" y="4504"/>
                      <a:pt x="15712" y="4471"/>
                    </a:cubicBezTo>
                    <a:cubicBezTo>
                      <a:pt x="15578" y="4204"/>
                      <a:pt x="15445" y="3904"/>
                      <a:pt x="15278" y="3637"/>
                    </a:cubicBezTo>
                    <a:close/>
                    <a:moveTo>
                      <a:pt x="1802" y="4279"/>
                    </a:moveTo>
                    <a:cubicBezTo>
                      <a:pt x="1794" y="4279"/>
                      <a:pt x="1785" y="4287"/>
                      <a:pt x="1769" y="4304"/>
                    </a:cubicBezTo>
                    <a:cubicBezTo>
                      <a:pt x="1568" y="4538"/>
                      <a:pt x="1368" y="4771"/>
                      <a:pt x="1168" y="5005"/>
                    </a:cubicBezTo>
                    <a:cubicBezTo>
                      <a:pt x="1135" y="5038"/>
                      <a:pt x="1135" y="5071"/>
                      <a:pt x="1168" y="5071"/>
                    </a:cubicBezTo>
                    <a:lnTo>
                      <a:pt x="1201" y="5071"/>
                    </a:lnTo>
                    <a:cubicBezTo>
                      <a:pt x="1402" y="4804"/>
                      <a:pt x="1635" y="4571"/>
                      <a:pt x="1835" y="4337"/>
                    </a:cubicBezTo>
                    <a:cubicBezTo>
                      <a:pt x="1835" y="4337"/>
                      <a:pt x="1835" y="4304"/>
                      <a:pt x="1835" y="4304"/>
                    </a:cubicBezTo>
                    <a:cubicBezTo>
                      <a:pt x="1819" y="4287"/>
                      <a:pt x="1810" y="4279"/>
                      <a:pt x="1802" y="4279"/>
                    </a:cubicBezTo>
                    <a:close/>
                    <a:moveTo>
                      <a:pt x="16095" y="5313"/>
                    </a:moveTo>
                    <a:cubicBezTo>
                      <a:pt x="16087" y="5313"/>
                      <a:pt x="16079" y="5321"/>
                      <a:pt x="16079" y="5338"/>
                    </a:cubicBezTo>
                    <a:cubicBezTo>
                      <a:pt x="16045" y="5338"/>
                      <a:pt x="16045" y="5372"/>
                      <a:pt x="16079" y="5372"/>
                    </a:cubicBezTo>
                    <a:cubicBezTo>
                      <a:pt x="16179" y="5672"/>
                      <a:pt x="16312" y="5939"/>
                      <a:pt x="16412" y="6272"/>
                    </a:cubicBezTo>
                    <a:cubicBezTo>
                      <a:pt x="16412" y="6272"/>
                      <a:pt x="16427" y="6287"/>
                      <a:pt x="16437" y="6287"/>
                    </a:cubicBezTo>
                    <a:cubicBezTo>
                      <a:pt x="16442" y="6287"/>
                      <a:pt x="16446" y="6283"/>
                      <a:pt x="16446" y="6272"/>
                    </a:cubicBezTo>
                    <a:cubicBezTo>
                      <a:pt x="16479" y="6239"/>
                      <a:pt x="16479" y="6239"/>
                      <a:pt x="16479" y="6205"/>
                    </a:cubicBezTo>
                    <a:cubicBezTo>
                      <a:pt x="16346" y="5905"/>
                      <a:pt x="16246" y="5605"/>
                      <a:pt x="16112" y="5338"/>
                    </a:cubicBezTo>
                    <a:cubicBezTo>
                      <a:pt x="16112" y="5321"/>
                      <a:pt x="16104" y="5313"/>
                      <a:pt x="16095" y="5313"/>
                    </a:cubicBezTo>
                    <a:close/>
                    <a:moveTo>
                      <a:pt x="584" y="5747"/>
                    </a:moveTo>
                    <a:cubicBezTo>
                      <a:pt x="576" y="5747"/>
                      <a:pt x="568" y="5755"/>
                      <a:pt x="568" y="5772"/>
                    </a:cubicBezTo>
                    <a:cubicBezTo>
                      <a:pt x="368" y="6039"/>
                      <a:pt x="167" y="6272"/>
                      <a:pt x="1" y="6539"/>
                    </a:cubicBezTo>
                    <a:cubicBezTo>
                      <a:pt x="1" y="6572"/>
                      <a:pt x="1" y="6572"/>
                      <a:pt x="1" y="6606"/>
                    </a:cubicBezTo>
                    <a:lnTo>
                      <a:pt x="67" y="6606"/>
                    </a:lnTo>
                    <a:cubicBezTo>
                      <a:pt x="234" y="6339"/>
                      <a:pt x="434" y="6072"/>
                      <a:pt x="601" y="5805"/>
                    </a:cubicBezTo>
                    <a:cubicBezTo>
                      <a:pt x="634" y="5805"/>
                      <a:pt x="634" y="5772"/>
                      <a:pt x="601" y="5772"/>
                    </a:cubicBezTo>
                    <a:cubicBezTo>
                      <a:pt x="601" y="5755"/>
                      <a:pt x="593" y="5747"/>
                      <a:pt x="584" y="5747"/>
                    </a:cubicBezTo>
                    <a:close/>
                    <a:moveTo>
                      <a:pt x="16713" y="7106"/>
                    </a:moveTo>
                    <a:cubicBezTo>
                      <a:pt x="16713" y="7106"/>
                      <a:pt x="16679" y="7139"/>
                      <a:pt x="16679" y="7139"/>
                    </a:cubicBezTo>
                    <a:cubicBezTo>
                      <a:pt x="16779" y="7440"/>
                      <a:pt x="16879" y="7740"/>
                      <a:pt x="16979" y="8073"/>
                    </a:cubicBezTo>
                    <a:cubicBezTo>
                      <a:pt x="16979" y="8073"/>
                      <a:pt x="16979" y="8073"/>
                      <a:pt x="17013" y="8107"/>
                    </a:cubicBezTo>
                    <a:lnTo>
                      <a:pt x="17013" y="8073"/>
                    </a:lnTo>
                    <a:lnTo>
                      <a:pt x="17046" y="8073"/>
                    </a:lnTo>
                    <a:cubicBezTo>
                      <a:pt x="17046" y="8073"/>
                      <a:pt x="17046" y="8040"/>
                      <a:pt x="17046" y="8040"/>
                    </a:cubicBezTo>
                    <a:cubicBezTo>
                      <a:pt x="16979" y="7740"/>
                      <a:pt x="16879" y="7406"/>
                      <a:pt x="16779" y="7139"/>
                    </a:cubicBezTo>
                    <a:cubicBezTo>
                      <a:pt x="16779" y="7106"/>
                      <a:pt x="16746" y="7106"/>
                      <a:pt x="16713" y="7106"/>
                    </a:cubicBezTo>
                    <a:close/>
                    <a:moveTo>
                      <a:pt x="17280" y="8941"/>
                    </a:moveTo>
                    <a:cubicBezTo>
                      <a:pt x="17246" y="8941"/>
                      <a:pt x="17213" y="8974"/>
                      <a:pt x="17246" y="9007"/>
                    </a:cubicBezTo>
                    <a:cubicBezTo>
                      <a:pt x="17313" y="9308"/>
                      <a:pt x="17380" y="9608"/>
                      <a:pt x="17480" y="9908"/>
                    </a:cubicBezTo>
                    <a:cubicBezTo>
                      <a:pt x="17480" y="9941"/>
                      <a:pt x="17480" y="9941"/>
                      <a:pt x="17513" y="9941"/>
                    </a:cubicBezTo>
                    <a:cubicBezTo>
                      <a:pt x="17546" y="9908"/>
                      <a:pt x="17546" y="9908"/>
                      <a:pt x="17546" y="9875"/>
                    </a:cubicBezTo>
                    <a:cubicBezTo>
                      <a:pt x="17480" y="9575"/>
                      <a:pt x="17380" y="9241"/>
                      <a:pt x="17313" y="8941"/>
                    </a:cubicBezTo>
                    <a:close/>
                    <a:moveTo>
                      <a:pt x="17680" y="10809"/>
                    </a:moveTo>
                    <a:cubicBezTo>
                      <a:pt x="17680" y="10809"/>
                      <a:pt x="17647" y="10842"/>
                      <a:pt x="17680" y="10875"/>
                    </a:cubicBezTo>
                    <a:cubicBezTo>
                      <a:pt x="17713" y="11176"/>
                      <a:pt x="17780" y="11476"/>
                      <a:pt x="17847" y="11809"/>
                    </a:cubicBezTo>
                    <a:cubicBezTo>
                      <a:pt x="17847" y="11809"/>
                      <a:pt x="17880" y="11843"/>
                      <a:pt x="17880" y="11843"/>
                    </a:cubicBezTo>
                    <a:lnTo>
                      <a:pt x="17880" y="11809"/>
                    </a:lnTo>
                    <a:cubicBezTo>
                      <a:pt x="17913" y="11809"/>
                      <a:pt x="17913" y="11776"/>
                      <a:pt x="17913" y="11743"/>
                    </a:cubicBezTo>
                    <a:cubicBezTo>
                      <a:pt x="17880" y="11443"/>
                      <a:pt x="17813" y="11109"/>
                      <a:pt x="17747" y="10809"/>
                    </a:cubicBezTo>
                    <a:close/>
                    <a:moveTo>
                      <a:pt x="18047" y="12677"/>
                    </a:moveTo>
                    <a:cubicBezTo>
                      <a:pt x="18013" y="12677"/>
                      <a:pt x="18013" y="12710"/>
                      <a:pt x="18013" y="12743"/>
                    </a:cubicBezTo>
                    <a:cubicBezTo>
                      <a:pt x="18080" y="13044"/>
                      <a:pt x="18114" y="13344"/>
                      <a:pt x="18180" y="13677"/>
                    </a:cubicBezTo>
                    <a:cubicBezTo>
                      <a:pt x="18180" y="13711"/>
                      <a:pt x="18180" y="13711"/>
                      <a:pt x="18214" y="13711"/>
                    </a:cubicBezTo>
                    <a:cubicBezTo>
                      <a:pt x="18247" y="13711"/>
                      <a:pt x="18247" y="13677"/>
                      <a:pt x="18247" y="13677"/>
                    </a:cubicBezTo>
                    <a:cubicBezTo>
                      <a:pt x="18180" y="13344"/>
                      <a:pt x="18147" y="13044"/>
                      <a:pt x="18080" y="12710"/>
                    </a:cubicBezTo>
                    <a:cubicBezTo>
                      <a:pt x="18080" y="12710"/>
                      <a:pt x="18080" y="12677"/>
                      <a:pt x="18047" y="12677"/>
                    </a:cubicBezTo>
                    <a:close/>
                    <a:moveTo>
                      <a:pt x="18347" y="14578"/>
                    </a:moveTo>
                    <a:cubicBezTo>
                      <a:pt x="18314" y="14578"/>
                      <a:pt x="18314" y="14611"/>
                      <a:pt x="18314" y="14611"/>
                    </a:cubicBezTo>
                    <a:cubicBezTo>
                      <a:pt x="18347" y="14912"/>
                      <a:pt x="18380" y="15245"/>
                      <a:pt x="18414" y="15579"/>
                    </a:cubicBezTo>
                    <a:cubicBezTo>
                      <a:pt x="18414" y="15579"/>
                      <a:pt x="18447" y="15612"/>
                      <a:pt x="18480" y="15612"/>
                    </a:cubicBezTo>
                    <a:cubicBezTo>
                      <a:pt x="18514" y="15612"/>
                      <a:pt x="18514" y="15579"/>
                      <a:pt x="18514" y="15579"/>
                    </a:cubicBezTo>
                    <a:cubicBezTo>
                      <a:pt x="18480" y="15279"/>
                      <a:pt x="18414" y="14945"/>
                      <a:pt x="18380" y="14611"/>
                    </a:cubicBezTo>
                    <a:cubicBezTo>
                      <a:pt x="18380" y="14611"/>
                      <a:pt x="18347" y="14578"/>
                      <a:pt x="18347" y="14578"/>
                    </a:cubicBezTo>
                    <a:close/>
                    <a:moveTo>
                      <a:pt x="18547" y="16479"/>
                    </a:moveTo>
                    <a:cubicBezTo>
                      <a:pt x="18547" y="16479"/>
                      <a:pt x="18514" y="16513"/>
                      <a:pt x="18547" y="16513"/>
                    </a:cubicBezTo>
                    <a:cubicBezTo>
                      <a:pt x="18581" y="16846"/>
                      <a:pt x="18614" y="17147"/>
                      <a:pt x="18647" y="17480"/>
                    </a:cubicBezTo>
                    <a:cubicBezTo>
                      <a:pt x="18647" y="17480"/>
                      <a:pt x="18647" y="17514"/>
                      <a:pt x="18681" y="17514"/>
                    </a:cubicBezTo>
                    <a:lnTo>
                      <a:pt x="18681" y="17480"/>
                    </a:lnTo>
                    <a:cubicBezTo>
                      <a:pt x="18681" y="17480"/>
                      <a:pt x="18714" y="17447"/>
                      <a:pt x="18681" y="17447"/>
                    </a:cubicBezTo>
                    <a:cubicBezTo>
                      <a:pt x="18681" y="17113"/>
                      <a:pt x="18647" y="16813"/>
                      <a:pt x="18614" y="16479"/>
                    </a:cubicBezTo>
                    <a:close/>
                    <a:moveTo>
                      <a:pt x="18747" y="18381"/>
                    </a:moveTo>
                    <a:cubicBezTo>
                      <a:pt x="18714" y="18381"/>
                      <a:pt x="18714" y="18414"/>
                      <a:pt x="18714" y="18414"/>
                    </a:cubicBezTo>
                    <a:cubicBezTo>
                      <a:pt x="18747" y="18714"/>
                      <a:pt x="18781" y="19048"/>
                      <a:pt x="18781" y="19382"/>
                    </a:cubicBezTo>
                    <a:cubicBezTo>
                      <a:pt x="18781" y="19382"/>
                      <a:pt x="18814" y="19415"/>
                      <a:pt x="18847" y="19415"/>
                    </a:cubicBezTo>
                    <a:lnTo>
                      <a:pt x="18847" y="19382"/>
                    </a:lnTo>
                    <a:cubicBezTo>
                      <a:pt x="18847" y="19382"/>
                      <a:pt x="18881" y="19382"/>
                      <a:pt x="18881" y="19348"/>
                    </a:cubicBezTo>
                    <a:cubicBezTo>
                      <a:pt x="18847" y="19048"/>
                      <a:pt x="18814" y="18714"/>
                      <a:pt x="18781" y="18414"/>
                    </a:cubicBezTo>
                    <a:cubicBezTo>
                      <a:pt x="18781" y="18381"/>
                      <a:pt x="18781" y="18381"/>
                      <a:pt x="18747" y="18381"/>
                    </a:cubicBezTo>
                    <a:close/>
                    <a:moveTo>
                      <a:pt x="18881" y="20249"/>
                    </a:moveTo>
                    <a:cubicBezTo>
                      <a:pt x="18847" y="20249"/>
                      <a:pt x="18847" y="20282"/>
                      <a:pt x="18847" y="20316"/>
                    </a:cubicBezTo>
                    <a:cubicBezTo>
                      <a:pt x="18881" y="20616"/>
                      <a:pt x="18914" y="20949"/>
                      <a:pt x="18914" y="21283"/>
                    </a:cubicBezTo>
                    <a:cubicBezTo>
                      <a:pt x="18914" y="21283"/>
                      <a:pt x="18947" y="21316"/>
                      <a:pt x="18947" y="21316"/>
                    </a:cubicBezTo>
                    <a:lnTo>
                      <a:pt x="18947" y="21250"/>
                    </a:lnTo>
                    <a:cubicBezTo>
                      <a:pt x="18981" y="21250"/>
                      <a:pt x="18981" y="21216"/>
                      <a:pt x="18981" y="21216"/>
                    </a:cubicBezTo>
                    <a:cubicBezTo>
                      <a:pt x="18981" y="20916"/>
                      <a:pt x="18947" y="20582"/>
                      <a:pt x="18947" y="20249"/>
                    </a:cubicBezTo>
                    <a:close/>
                    <a:moveTo>
                      <a:pt x="19014" y="22184"/>
                    </a:moveTo>
                    <a:cubicBezTo>
                      <a:pt x="18981" y="22184"/>
                      <a:pt x="18947" y="22184"/>
                      <a:pt x="18981" y="22217"/>
                    </a:cubicBezTo>
                    <a:cubicBezTo>
                      <a:pt x="18981" y="22550"/>
                      <a:pt x="19014" y="22851"/>
                      <a:pt x="19014" y="23184"/>
                    </a:cubicBezTo>
                    <a:cubicBezTo>
                      <a:pt x="19014" y="23218"/>
                      <a:pt x="19014" y="23218"/>
                      <a:pt x="19048" y="23218"/>
                    </a:cubicBezTo>
                    <a:cubicBezTo>
                      <a:pt x="19048" y="23218"/>
                      <a:pt x="19081" y="23218"/>
                      <a:pt x="19081" y="23184"/>
                    </a:cubicBezTo>
                    <a:cubicBezTo>
                      <a:pt x="19081" y="22851"/>
                      <a:pt x="19048" y="22550"/>
                      <a:pt x="19048" y="22217"/>
                    </a:cubicBezTo>
                    <a:cubicBezTo>
                      <a:pt x="19048" y="22184"/>
                      <a:pt x="19014" y="22184"/>
                      <a:pt x="19014" y="22184"/>
                    </a:cubicBezTo>
                    <a:close/>
                    <a:moveTo>
                      <a:pt x="19081" y="24085"/>
                    </a:moveTo>
                    <a:cubicBezTo>
                      <a:pt x="19048" y="24085"/>
                      <a:pt x="19048" y="24118"/>
                      <a:pt x="19048" y="24152"/>
                    </a:cubicBezTo>
                    <a:cubicBezTo>
                      <a:pt x="19081" y="24452"/>
                      <a:pt x="19081" y="24785"/>
                      <a:pt x="19081" y="25086"/>
                    </a:cubicBezTo>
                    <a:cubicBezTo>
                      <a:pt x="19081" y="25119"/>
                      <a:pt x="19081" y="25119"/>
                      <a:pt x="19114" y="25119"/>
                    </a:cubicBezTo>
                    <a:cubicBezTo>
                      <a:pt x="19114" y="25119"/>
                      <a:pt x="19148" y="25119"/>
                      <a:pt x="19148" y="25086"/>
                    </a:cubicBezTo>
                    <a:cubicBezTo>
                      <a:pt x="19114" y="24785"/>
                      <a:pt x="19114" y="24452"/>
                      <a:pt x="19114" y="24152"/>
                    </a:cubicBezTo>
                    <a:cubicBezTo>
                      <a:pt x="19114" y="24118"/>
                      <a:pt x="19081" y="24085"/>
                      <a:pt x="19081" y="24085"/>
                    </a:cubicBezTo>
                    <a:close/>
                    <a:moveTo>
                      <a:pt x="19148" y="26020"/>
                    </a:moveTo>
                    <a:cubicBezTo>
                      <a:pt x="19114" y="26020"/>
                      <a:pt x="19081" y="26020"/>
                      <a:pt x="19081" y="26053"/>
                    </a:cubicBezTo>
                    <a:lnTo>
                      <a:pt x="19081" y="27020"/>
                    </a:lnTo>
                    <a:cubicBezTo>
                      <a:pt x="19081" y="27020"/>
                      <a:pt x="19114" y="27054"/>
                      <a:pt x="19148" y="27054"/>
                    </a:cubicBezTo>
                    <a:cubicBezTo>
                      <a:pt x="19148" y="27054"/>
                      <a:pt x="19181" y="27020"/>
                      <a:pt x="19181" y="26987"/>
                    </a:cubicBezTo>
                    <a:lnTo>
                      <a:pt x="19181" y="26053"/>
                    </a:lnTo>
                    <a:cubicBezTo>
                      <a:pt x="19181" y="26020"/>
                      <a:pt x="19148" y="26020"/>
                      <a:pt x="19148" y="26020"/>
                    </a:cubicBezTo>
                    <a:close/>
                    <a:moveTo>
                      <a:pt x="19131" y="27929"/>
                    </a:moveTo>
                    <a:cubicBezTo>
                      <a:pt x="19106" y="27929"/>
                      <a:pt x="19081" y="27938"/>
                      <a:pt x="19081" y="27954"/>
                    </a:cubicBezTo>
                    <a:lnTo>
                      <a:pt x="19081" y="28922"/>
                    </a:lnTo>
                    <a:cubicBezTo>
                      <a:pt x="19081" y="28922"/>
                      <a:pt x="19114" y="28955"/>
                      <a:pt x="19148" y="28955"/>
                    </a:cubicBezTo>
                    <a:lnTo>
                      <a:pt x="19181" y="28955"/>
                    </a:lnTo>
                    <a:lnTo>
                      <a:pt x="19181" y="27954"/>
                    </a:lnTo>
                    <a:cubicBezTo>
                      <a:pt x="19181" y="27938"/>
                      <a:pt x="19156" y="27929"/>
                      <a:pt x="19131" y="27929"/>
                    </a:cubicBezTo>
                    <a:close/>
                    <a:moveTo>
                      <a:pt x="19114" y="29822"/>
                    </a:moveTo>
                    <a:cubicBezTo>
                      <a:pt x="19081" y="29822"/>
                      <a:pt x="19081" y="29822"/>
                      <a:pt x="19081" y="29856"/>
                    </a:cubicBezTo>
                    <a:lnTo>
                      <a:pt x="19081" y="30823"/>
                    </a:lnTo>
                    <a:cubicBezTo>
                      <a:pt x="19081" y="30856"/>
                      <a:pt x="19081" y="30856"/>
                      <a:pt x="19114" y="30856"/>
                    </a:cubicBezTo>
                    <a:lnTo>
                      <a:pt x="19148" y="30856"/>
                    </a:lnTo>
                    <a:cubicBezTo>
                      <a:pt x="19148" y="30856"/>
                      <a:pt x="19148" y="30823"/>
                      <a:pt x="19148" y="30823"/>
                    </a:cubicBezTo>
                    <a:lnTo>
                      <a:pt x="19148" y="29856"/>
                    </a:lnTo>
                    <a:cubicBezTo>
                      <a:pt x="19148" y="29822"/>
                      <a:pt x="19114" y="29822"/>
                      <a:pt x="19114" y="29822"/>
                    </a:cubicBezTo>
                    <a:close/>
                    <a:moveTo>
                      <a:pt x="19081" y="31724"/>
                    </a:moveTo>
                    <a:cubicBezTo>
                      <a:pt x="19081" y="31724"/>
                      <a:pt x="19048" y="31757"/>
                      <a:pt x="19048" y="31790"/>
                    </a:cubicBezTo>
                    <a:cubicBezTo>
                      <a:pt x="19014" y="32091"/>
                      <a:pt x="19014" y="32424"/>
                      <a:pt x="19014" y="32724"/>
                    </a:cubicBezTo>
                    <a:cubicBezTo>
                      <a:pt x="19014" y="32758"/>
                      <a:pt x="19048" y="32758"/>
                      <a:pt x="19048" y="32758"/>
                    </a:cubicBezTo>
                    <a:cubicBezTo>
                      <a:pt x="19059" y="32769"/>
                      <a:pt x="19066" y="32773"/>
                      <a:pt x="19071" y="32773"/>
                    </a:cubicBezTo>
                    <a:cubicBezTo>
                      <a:pt x="19081" y="32773"/>
                      <a:pt x="19081" y="32758"/>
                      <a:pt x="19081" y="32758"/>
                    </a:cubicBezTo>
                    <a:cubicBezTo>
                      <a:pt x="19114" y="32424"/>
                      <a:pt x="19114" y="32091"/>
                      <a:pt x="19114" y="31790"/>
                    </a:cubicBezTo>
                    <a:cubicBezTo>
                      <a:pt x="19114" y="31757"/>
                      <a:pt x="19114" y="31724"/>
                      <a:pt x="19081" y="31724"/>
                    </a:cubicBezTo>
                    <a:close/>
                    <a:moveTo>
                      <a:pt x="19014" y="33658"/>
                    </a:moveTo>
                    <a:cubicBezTo>
                      <a:pt x="19014" y="33658"/>
                      <a:pt x="18981" y="33658"/>
                      <a:pt x="18981" y="33692"/>
                    </a:cubicBezTo>
                    <a:cubicBezTo>
                      <a:pt x="18981" y="33992"/>
                      <a:pt x="18947" y="34326"/>
                      <a:pt x="18947" y="34659"/>
                    </a:cubicBezTo>
                    <a:cubicBezTo>
                      <a:pt x="18947" y="34659"/>
                      <a:pt x="18947" y="34659"/>
                      <a:pt x="18981" y="34692"/>
                    </a:cubicBezTo>
                    <a:cubicBezTo>
                      <a:pt x="18981" y="34692"/>
                      <a:pt x="19014" y="34659"/>
                      <a:pt x="19014" y="34659"/>
                    </a:cubicBezTo>
                    <a:cubicBezTo>
                      <a:pt x="19048" y="34326"/>
                      <a:pt x="19081" y="34025"/>
                      <a:pt x="19081" y="33692"/>
                    </a:cubicBezTo>
                    <a:cubicBezTo>
                      <a:pt x="19048" y="33658"/>
                      <a:pt x="19048" y="33658"/>
                      <a:pt x="19014" y="33658"/>
                    </a:cubicBezTo>
                    <a:close/>
                    <a:moveTo>
                      <a:pt x="18947" y="35560"/>
                    </a:moveTo>
                    <a:cubicBezTo>
                      <a:pt x="18914" y="35560"/>
                      <a:pt x="18914" y="35560"/>
                      <a:pt x="18914" y="35593"/>
                    </a:cubicBezTo>
                    <a:cubicBezTo>
                      <a:pt x="18881" y="35927"/>
                      <a:pt x="18881" y="36227"/>
                      <a:pt x="18847" y="36560"/>
                    </a:cubicBezTo>
                    <a:cubicBezTo>
                      <a:pt x="18847" y="36560"/>
                      <a:pt x="18847" y="36594"/>
                      <a:pt x="18881" y="36594"/>
                    </a:cubicBezTo>
                    <a:cubicBezTo>
                      <a:pt x="18914" y="36594"/>
                      <a:pt x="18914" y="36560"/>
                      <a:pt x="18914" y="36560"/>
                    </a:cubicBezTo>
                    <a:cubicBezTo>
                      <a:pt x="18947" y="36260"/>
                      <a:pt x="18981" y="35927"/>
                      <a:pt x="18981" y="35593"/>
                    </a:cubicBezTo>
                    <a:cubicBezTo>
                      <a:pt x="18981" y="35593"/>
                      <a:pt x="18947" y="35560"/>
                      <a:pt x="18947" y="35560"/>
                    </a:cubicBezTo>
                    <a:close/>
                    <a:moveTo>
                      <a:pt x="18827" y="37444"/>
                    </a:moveTo>
                    <a:cubicBezTo>
                      <a:pt x="18806" y="37444"/>
                      <a:pt x="18781" y="37461"/>
                      <a:pt x="18781" y="37494"/>
                    </a:cubicBezTo>
                    <a:cubicBezTo>
                      <a:pt x="18781" y="37761"/>
                      <a:pt x="18747" y="38028"/>
                      <a:pt x="18714" y="38262"/>
                    </a:cubicBezTo>
                    <a:cubicBezTo>
                      <a:pt x="18714" y="38295"/>
                      <a:pt x="18747" y="38295"/>
                      <a:pt x="18781" y="38328"/>
                    </a:cubicBezTo>
                    <a:cubicBezTo>
                      <a:pt x="18781" y="38328"/>
                      <a:pt x="18814" y="38295"/>
                      <a:pt x="18814" y="38262"/>
                    </a:cubicBezTo>
                    <a:cubicBezTo>
                      <a:pt x="18814" y="38028"/>
                      <a:pt x="18847" y="37761"/>
                      <a:pt x="18847" y="37494"/>
                    </a:cubicBezTo>
                    <a:cubicBezTo>
                      <a:pt x="18864" y="37461"/>
                      <a:pt x="18847" y="37444"/>
                      <a:pt x="18827" y="3744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61"/>
              <p:cNvSpPr/>
              <p:nvPr/>
            </p:nvSpPr>
            <p:spPr>
              <a:xfrm>
                <a:off x="2501044" y="2449792"/>
                <a:ext cx="526404" cy="1107977"/>
              </a:xfrm>
              <a:custGeom>
                <a:rect b="b" l="l" r="r" t="t"/>
                <a:pathLst>
                  <a:path extrusionOk="0" h="37495" w="17814">
                    <a:moveTo>
                      <a:pt x="9141" y="1"/>
                    </a:moveTo>
                    <a:cubicBezTo>
                      <a:pt x="9141" y="1"/>
                      <a:pt x="9107" y="34"/>
                      <a:pt x="9107" y="67"/>
                    </a:cubicBezTo>
                    <a:cubicBezTo>
                      <a:pt x="9107" y="67"/>
                      <a:pt x="9141" y="101"/>
                      <a:pt x="9141" y="101"/>
                    </a:cubicBezTo>
                    <a:cubicBezTo>
                      <a:pt x="9474" y="101"/>
                      <a:pt x="9774" y="101"/>
                      <a:pt x="10075" y="168"/>
                    </a:cubicBezTo>
                    <a:lnTo>
                      <a:pt x="10075" y="201"/>
                    </a:lnTo>
                    <a:lnTo>
                      <a:pt x="10141" y="201"/>
                    </a:lnTo>
                    <a:cubicBezTo>
                      <a:pt x="10141" y="201"/>
                      <a:pt x="10175" y="168"/>
                      <a:pt x="10141" y="134"/>
                    </a:cubicBezTo>
                    <a:cubicBezTo>
                      <a:pt x="10141" y="134"/>
                      <a:pt x="10141" y="101"/>
                      <a:pt x="10108" y="101"/>
                    </a:cubicBezTo>
                    <a:cubicBezTo>
                      <a:pt x="9808" y="34"/>
                      <a:pt x="9474" y="1"/>
                      <a:pt x="9141" y="1"/>
                    </a:cubicBezTo>
                    <a:close/>
                    <a:moveTo>
                      <a:pt x="8207" y="67"/>
                    </a:moveTo>
                    <a:cubicBezTo>
                      <a:pt x="7873" y="134"/>
                      <a:pt x="7573" y="201"/>
                      <a:pt x="7273" y="301"/>
                    </a:cubicBezTo>
                    <a:cubicBezTo>
                      <a:pt x="7206" y="301"/>
                      <a:pt x="7206" y="368"/>
                      <a:pt x="7273" y="368"/>
                    </a:cubicBezTo>
                    <a:cubicBezTo>
                      <a:pt x="7606" y="268"/>
                      <a:pt x="7906" y="201"/>
                      <a:pt x="8207" y="168"/>
                    </a:cubicBezTo>
                    <a:cubicBezTo>
                      <a:pt x="8240" y="168"/>
                      <a:pt x="8240" y="134"/>
                      <a:pt x="8240" y="101"/>
                    </a:cubicBezTo>
                    <a:cubicBezTo>
                      <a:pt x="8240" y="101"/>
                      <a:pt x="8207" y="67"/>
                      <a:pt x="8207" y="67"/>
                    </a:cubicBezTo>
                    <a:close/>
                    <a:moveTo>
                      <a:pt x="11042" y="334"/>
                    </a:moveTo>
                    <a:cubicBezTo>
                      <a:pt x="11009" y="334"/>
                      <a:pt x="11009" y="334"/>
                      <a:pt x="11009" y="368"/>
                    </a:cubicBezTo>
                    <a:cubicBezTo>
                      <a:pt x="10975" y="401"/>
                      <a:pt x="11009" y="401"/>
                      <a:pt x="11009" y="401"/>
                    </a:cubicBezTo>
                    <a:cubicBezTo>
                      <a:pt x="11242" y="501"/>
                      <a:pt x="11476" y="568"/>
                      <a:pt x="11709" y="701"/>
                    </a:cubicBezTo>
                    <a:cubicBezTo>
                      <a:pt x="11774" y="734"/>
                      <a:pt x="11840" y="735"/>
                      <a:pt x="11905" y="797"/>
                    </a:cubicBezTo>
                    <a:lnTo>
                      <a:pt x="11905" y="797"/>
                    </a:lnTo>
                    <a:cubicBezTo>
                      <a:pt x="11909" y="793"/>
                      <a:pt x="11909" y="785"/>
                      <a:pt x="11909" y="768"/>
                    </a:cubicBezTo>
                    <a:cubicBezTo>
                      <a:pt x="11943" y="768"/>
                      <a:pt x="11943" y="735"/>
                      <a:pt x="11909" y="735"/>
                    </a:cubicBezTo>
                    <a:lnTo>
                      <a:pt x="11742" y="635"/>
                    </a:lnTo>
                    <a:cubicBezTo>
                      <a:pt x="11509" y="501"/>
                      <a:pt x="11275" y="434"/>
                      <a:pt x="11042" y="334"/>
                    </a:cubicBezTo>
                    <a:close/>
                    <a:moveTo>
                      <a:pt x="11905" y="797"/>
                    </a:moveTo>
                    <a:cubicBezTo>
                      <a:pt x="11901" y="801"/>
                      <a:pt x="11893" y="801"/>
                      <a:pt x="11876" y="801"/>
                    </a:cubicBezTo>
                    <a:lnTo>
                      <a:pt x="11909" y="801"/>
                    </a:lnTo>
                    <a:cubicBezTo>
                      <a:pt x="11908" y="800"/>
                      <a:pt x="11906" y="799"/>
                      <a:pt x="11905" y="797"/>
                    </a:cubicBezTo>
                    <a:close/>
                    <a:moveTo>
                      <a:pt x="6355" y="643"/>
                    </a:moveTo>
                    <a:cubicBezTo>
                      <a:pt x="6347" y="643"/>
                      <a:pt x="6339" y="651"/>
                      <a:pt x="6339" y="668"/>
                    </a:cubicBezTo>
                    <a:cubicBezTo>
                      <a:pt x="6038" y="801"/>
                      <a:pt x="5738" y="935"/>
                      <a:pt x="5471" y="1068"/>
                    </a:cubicBezTo>
                    <a:cubicBezTo>
                      <a:pt x="5438" y="1102"/>
                      <a:pt x="5438" y="1135"/>
                      <a:pt x="5471" y="1135"/>
                    </a:cubicBezTo>
                    <a:lnTo>
                      <a:pt x="5538" y="1135"/>
                    </a:lnTo>
                    <a:cubicBezTo>
                      <a:pt x="5805" y="968"/>
                      <a:pt x="6072" y="835"/>
                      <a:pt x="6372" y="701"/>
                    </a:cubicBezTo>
                    <a:cubicBezTo>
                      <a:pt x="6372" y="701"/>
                      <a:pt x="6372" y="668"/>
                      <a:pt x="6372" y="668"/>
                    </a:cubicBezTo>
                    <a:cubicBezTo>
                      <a:pt x="6372" y="651"/>
                      <a:pt x="6364" y="643"/>
                      <a:pt x="6355" y="643"/>
                    </a:cubicBezTo>
                    <a:close/>
                    <a:moveTo>
                      <a:pt x="12643" y="1268"/>
                    </a:moveTo>
                    <a:cubicBezTo>
                      <a:pt x="12643" y="1268"/>
                      <a:pt x="12643" y="1302"/>
                      <a:pt x="12643" y="1335"/>
                    </a:cubicBezTo>
                    <a:cubicBezTo>
                      <a:pt x="12877" y="1535"/>
                      <a:pt x="13110" y="1735"/>
                      <a:pt x="13310" y="1969"/>
                    </a:cubicBezTo>
                    <a:lnTo>
                      <a:pt x="13344" y="1969"/>
                    </a:lnTo>
                    <a:lnTo>
                      <a:pt x="13344" y="2002"/>
                    </a:lnTo>
                    <a:lnTo>
                      <a:pt x="13377" y="2002"/>
                    </a:lnTo>
                    <a:cubicBezTo>
                      <a:pt x="13410" y="1969"/>
                      <a:pt x="13410" y="1935"/>
                      <a:pt x="13377" y="1935"/>
                    </a:cubicBezTo>
                    <a:cubicBezTo>
                      <a:pt x="13177" y="1702"/>
                      <a:pt x="12943" y="1468"/>
                      <a:pt x="12710" y="1268"/>
                    </a:cubicBezTo>
                    <a:close/>
                    <a:moveTo>
                      <a:pt x="4671" y="1569"/>
                    </a:moveTo>
                    <a:cubicBezTo>
                      <a:pt x="4404" y="1735"/>
                      <a:pt x="4137" y="1935"/>
                      <a:pt x="3904" y="2136"/>
                    </a:cubicBezTo>
                    <a:cubicBezTo>
                      <a:pt x="3870" y="2169"/>
                      <a:pt x="3870" y="2169"/>
                      <a:pt x="3904" y="2202"/>
                    </a:cubicBezTo>
                    <a:lnTo>
                      <a:pt x="3937" y="2202"/>
                    </a:lnTo>
                    <a:cubicBezTo>
                      <a:pt x="4204" y="2002"/>
                      <a:pt x="4471" y="1802"/>
                      <a:pt x="4704" y="1635"/>
                    </a:cubicBezTo>
                    <a:cubicBezTo>
                      <a:pt x="4737" y="1602"/>
                      <a:pt x="4737" y="1602"/>
                      <a:pt x="4704" y="1569"/>
                    </a:cubicBezTo>
                    <a:close/>
                    <a:moveTo>
                      <a:pt x="3203" y="2778"/>
                    </a:moveTo>
                    <a:cubicBezTo>
                      <a:pt x="3195" y="2778"/>
                      <a:pt x="3186" y="2786"/>
                      <a:pt x="3170" y="2803"/>
                    </a:cubicBezTo>
                    <a:cubicBezTo>
                      <a:pt x="2936" y="3003"/>
                      <a:pt x="2703" y="3203"/>
                      <a:pt x="2469" y="3437"/>
                    </a:cubicBezTo>
                    <a:cubicBezTo>
                      <a:pt x="2469" y="3437"/>
                      <a:pt x="2469" y="3470"/>
                      <a:pt x="2469" y="3503"/>
                    </a:cubicBezTo>
                    <a:lnTo>
                      <a:pt x="2536" y="3503"/>
                    </a:lnTo>
                    <a:cubicBezTo>
                      <a:pt x="2769" y="3270"/>
                      <a:pt x="3003" y="3070"/>
                      <a:pt x="3236" y="2836"/>
                    </a:cubicBezTo>
                    <a:cubicBezTo>
                      <a:pt x="3236" y="2836"/>
                      <a:pt x="3236" y="2803"/>
                      <a:pt x="3236" y="2803"/>
                    </a:cubicBezTo>
                    <a:cubicBezTo>
                      <a:pt x="3220" y="2786"/>
                      <a:pt x="3211" y="2778"/>
                      <a:pt x="3203" y="2778"/>
                    </a:cubicBezTo>
                    <a:close/>
                    <a:moveTo>
                      <a:pt x="13911" y="2669"/>
                    </a:moveTo>
                    <a:cubicBezTo>
                      <a:pt x="13877" y="2703"/>
                      <a:pt x="13877" y="2736"/>
                      <a:pt x="13911" y="2736"/>
                    </a:cubicBezTo>
                    <a:cubicBezTo>
                      <a:pt x="14077" y="3003"/>
                      <a:pt x="14244" y="3270"/>
                      <a:pt x="14411" y="3537"/>
                    </a:cubicBezTo>
                    <a:lnTo>
                      <a:pt x="14444" y="3537"/>
                    </a:lnTo>
                    <a:lnTo>
                      <a:pt x="14444" y="3570"/>
                    </a:lnTo>
                    <a:cubicBezTo>
                      <a:pt x="14478" y="3570"/>
                      <a:pt x="14478" y="3537"/>
                      <a:pt x="14444" y="3503"/>
                    </a:cubicBezTo>
                    <a:cubicBezTo>
                      <a:pt x="14311" y="3236"/>
                      <a:pt x="14144" y="2936"/>
                      <a:pt x="13944" y="2669"/>
                    </a:cubicBezTo>
                    <a:close/>
                    <a:moveTo>
                      <a:pt x="1852" y="4112"/>
                    </a:moveTo>
                    <a:cubicBezTo>
                      <a:pt x="1844" y="4112"/>
                      <a:pt x="1835" y="4120"/>
                      <a:pt x="1835" y="4137"/>
                    </a:cubicBezTo>
                    <a:cubicBezTo>
                      <a:pt x="1602" y="4371"/>
                      <a:pt x="1402" y="4604"/>
                      <a:pt x="1202" y="4838"/>
                    </a:cubicBezTo>
                    <a:cubicBezTo>
                      <a:pt x="1168" y="4871"/>
                      <a:pt x="1168" y="4871"/>
                      <a:pt x="1202" y="4904"/>
                    </a:cubicBezTo>
                    <a:lnTo>
                      <a:pt x="1235" y="4904"/>
                    </a:lnTo>
                    <a:cubicBezTo>
                      <a:pt x="1468" y="4671"/>
                      <a:pt x="1669" y="4404"/>
                      <a:pt x="1869" y="4170"/>
                    </a:cubicBezTo>
                    <a:cubicBezTo>
                      <a:pt x="1902" y="4170"/>
                      <a:pt x="1902" y="4137"/>
                      <a:pt x="1869" y="4137"/>
                    </a:cubicBezTo>
                    <a:cubicBezTo>
                      <a:pt x="1869" y="4120"/>
                      <a:pt x="1860" y="4112"/>
                      <a:pt x="1852" y="4112"/>
                    </a:cubicBezTo>
                    <a:close/>
                    <a:moveTo>
                      <a:pt x="14882" y="4312"/>
                    </a:moveTo>
                    <a:cubicBezTo>
                      <a:pt x="14878" y="4312"/>
                      <a:pt x="14878" y="4321"/>
                      <a:pt x="14878" y="4337"/>
                    </a:cubicBezTo>
                    <a:cubicBezTo>
                      <a:pt x="14845" y="4337"/>
                      <a:pt x="14811" y="4337"/>
                      <a:pt x="14845" y="4371"/>
                    </a:cubicBezTo>
                    <a:cubicBezTo>
                      <a:pt x="14945" y="4637"/>
                      <a:pt x="15078" y="4938"/>
                      <a:pt x="15212" y="5238"/>
                    </a:cubicBezTo>
                    <a:cubicBezTo>
                      <a:pt x="15212" y="5271"/>
                      <a:pt x="15212" y="5271"/>
                      <a:pt x="15245" y="5271"/>
                    </a:cubicBezTo>
                    <a:cubicBezTo>
                      <a:pt x="15278" y="5238"/>
                      <a:pt x="15278" y="5238"/>
                      <a:pt x="15278" y="5205"/>
                    </a:cubicBezTo>
                    <a:cubicBezTo>
                      <a:pt x="15145" y="4904"/>
                      <a:pt x="15045" y="4604"/>
                      <a:pt x="14911" y="4337"/>
                    </a:cubicBezTo>
                    <a:cubicBezTo>
                      <a:pt x="14895" y="4321"/>
                      <a:pt x="14886" y="4312"/>
                      <a:pt x="14882" y="4312"/>
                    </a:cubicBezTo>
                    <a:close/>
                    <a:moveTo>
                      <a:pt x="622" y="5580"/>
                    </a:moveTo>
                    <a:cubicBezTo>
                      <a:pt x="610" y="5580"/>
                      <a:pt x="601" y="5588"/>
                      <a:pt x="601" y="5605"/>
                    </a:cubicBezTo>
                    <a:cubicBezTo>
                      <a:pt x="401" y="5838"/>
                      <a:pt x="201" y="6072"/>
                      <a:pt x="34" y="6339"/>
                    </a:cubicBezTo>
                    <a:cubicBezTo>
                      <a:pt x="1" y="6372"/>
                      <a:pt x="1" y="6405"/>
                      <a:pt x="34" y="6405"/>
                    </a:cubicBezTo>
                    <a:lnTo>
                      <a:pt x="67" y="6405"/>
                    </a:lnTo>
                    <a:cubicBezTo>
                      <a:pt x="268" y="6139"/>
                      <a:pt x="468" y="5872"/>
                      <a:pt x="668" y="5638"/>
                    </a:cubicBezTo>
                    <a:cubicBezTo>
                      <a:pt x="668" y="5638"/>
                      <a:pt x="668" y="5605"/>
                      <a:pt x="668" y="5605"/>
                    </a:cubicBezTo>
                    <a:cubicBezTo>
                      <a:pt x="651" y="5588"/>
                      <a:pt x="635" y="5580"/>
                      <a:pt x="622" y="5580"/>
                    </a:cubicBezTo>
                    <a:close/>
                    <a:moveTo>
                      <a:pt x="15565" y="6102"/>
                    </a:moveTo>
                    <a:cubicBezTo>
                      <a:pt x="15537" y="6102"/>
                      <a:pt x="15512" y="6131"/>
                      <a:pt x="15512" y="6172"/>
                    </a:cubicBezTo>
                    <a:cubicBezTo>
                      <a:pt x="15612" y="6439"/>
                      <a:pt x="15712" y="6739"/>
                      <a:pt x="15812" y="7073"/>
                    </a:cubicBezTo>
                    <a:cubicBezTo>
                      <a:pt x="15812" y="7073"/>
                      <a:pt x="15845" y="7106"/>
                      <a:pt x="15845" y="7106"/>
                    </a:cubicBezTo>
                    <a:lnTo>
                      <a:pt x="15879" y="7073"/>
                    </a:lnTo>
                    <a:cubicBezTo>
                      <a:pt x="15912" y="7073"/>
                      <a:pt x="15912" y="7039"/>
                      <a:pt x="15879" y="7039"/>
                    </a:cubicBezTo>
                    <a:cubicBezTo>
                      <a:pt x="15812" y="6739"/>
                      <a:pt x="15712" y="6439"/>
                      <a:pt x="15612" y="6139"/>
                    </a:cubicBezTo>
                    <a:cubicBezTo>
                      <a:pt x="15599" y="6113"/>
                      <a:pt x="15582" y="6102"/>
                      <a:pt x="15565" y="6102"/>
                    </a:cubicBezTo>
                    <a:close/>
                    <a:moveTo>
                      <a:pt x="16112" y="7940"/>
                    </a:moveTo>
                    <a:cubicBezTo>
                      <a:pt x="16079" y="7940"/>
                      <a:pt x="16046" y="7973"/>
                      <a:pt x="16079" y="7973"/>
                    </a:cubicBezTo>
                    <a:cubicBezTo>
                      <a:pt x="16146" y="8273"/>
                      <a:pt x="16212" y="8574"/>
                      <a:pt x="16279" y="8907"/>
                    </a:cubicBezTo>
                    <a:cubicBezTo>
                      <a:pt x="16279" y="8941"/>
                      <a:pt x="16312" y="8941"/>
                      <a:pt x="16346" y="8941"/>
                    </a:cubicBezTo>
                    <a:lnTo>
                      <a:pt x="16346" y="8907"/>
                    </a:lnTo>
                    <a:cubicBezTo>
                      <a:pt x="16379" y="8907"/>
                      <a:pt x="16379" y="8874"/>
                      <a:pt x="16379" y="8874"/>
                    </a:cubicBezTo>
                    <a:cubicBezTo>
                      <a:pt x="16312" y="8540"/>
                      <a:pt x="16212" y="8240"/>
                      <a:pt x="16146" y="7940"/>
                    </a:cubicBezTo>
                    <a:close/>
                    <a:moveTo>
                      <a:pt x="16528" y="9786"/>
                    </a:moveTo>
                    <a:cubicBezTo>
                      <a:pt x="16502" y="9786"/>
                      <a:pt x="16479" y="9802"/>
                      <a:pt x="16479" y="9841"/>
                    </a:cubicBezTo>
                    <a:cubicBezTo>
                      <a:pt x="16546" y="10141"/>
                      <a:pt x="16613" y="10475"/>
                      <a:pt x="16679" y="10775"/>
                    </a:cubicBezTo>
                    <a:cubicBezTo>
                      <a:pt x="16679" y="10809"/>
                      <a:pt x="16679" y="10809"/>
                      <a:pt x="16713" y="10809"/>
                    </a:cubicBezTo>
                    <a:lnTo>
                      <a:pt x="16713" y="10842"/>
                    </a:lnTo>
                    <a:cubicBezTo>
                      <a:pt x="16746" y="10842"/>
                      <a:pt x="16746" y="10809"/>
                      <a:pt x="16746" y="10775"/>
                    </a:cubicBezTo>
                    <a:cubicBezTo>
                      <a:pt x="16679" y="10475"/>
                      <a:pt x="16646" y="10141"/>
                      <a:pt x="16579" y="9841"/>
                    </a:cubicBezTo>
                    <a:lnTo>
                      <a:pt x="16579" y="9808"/>
                    </a:lnTo>
                    <a:cubicBezTo>
                      <a:pt x="16565" y="9794"/>
                      <a:pt x="16546" y="9786"/>
                      <a:pt x="16528" y="9786"/>
                    </a:cubicBezTo>
                    <a:close/>
                    <a:moveTo>
                      <a:pt x="16879" y="11676"/>
                    </a:moveTo>
                    <a:cubicBezTo>
                      <a:pt x="16846" y="11676"/>
                      <a:pt x="16813" y="11709"/>
                      <a:pt x="16846" y="11709"/>
                    </a:cubicBezTo>
                    <a:cubicBezTo>
                      <a:pt x="16879" y="12009"/>
                      <a:pt x="16946" y="12343"/>
                      <a:pt x="16980" y="12677"/>
                    </a:cubicBezTo>
                    <a:cubicBezTo>
                      <a:pt x="16980" y="12710"/>
                      <a:pt x="17013" y="12710"/>
                      <a:pt x="17013" y="12710"/>
                    </a:cubicBezTo>
                    <a:cubicBezTo>
                      <a:pt x="17046" y="12677"/>
                      <a:pt x="17046" y="12677"/>
                      <a:pt x="17046" y="12643"/>
                    </a:cubicBezTo>
                    <a:cubicBezTo>
                      <a:pt x="17013" y="12343"/>
                      <a:pt x="16980" y="12043"/>
                      <a:pt x="16913" y="11709"/>
                    </a:cubicBezTo>
                    <a:cubicBezTo>
                      <a:pt x="16913" y="11676"/>
                      <a:pt x="16879" y="11676"/>
                      <a:pt x="16879" y="11676"/>
                    </a:cubicBezTo>
                    <a:close/>
                    <a:moveTo>
                      <a:pt x="17146" y="13577"/>
                    </a:moveTo>
                    <a:cubicBezTo>
                      <a:pt x="17113" y="13577"/>
                      <a:pt x="17113" y="13577"/>
                      <a:pt x="17113" y="13611"/>
                    </a:cubicBezTo>
                    <a:cubicBezTo>
                      <a:pt x="17146" y="13911"/>
                      <a:pt x="17180" y="14244"/>
                      <a:pt x="17213" y="14545"/>
                    </a:cubicBezTo>
                    <a:cubicBezTo>
                      <a:pt x="17213" y="14578"/>
                      <a:pt x="17246" y="14578"/>
                      <a:pt x="17246" y="14611"/>
                    </a:cubicBezTo>
                    <a:lnTo>
                      <a:pt x="17280" y="14611"/>
                    </a:lnTo>
                    <a:cubicBezTo>
                      <a:pt x="17280" y="14611"/>
                      <a:pt x="17280" y="14578"/>
                      <a:pt x="17280" y="14578"/>
                    </a:cubicBezTo>
                    <a:cubicBezTo>
                      <a:pt x="17246" y="14244"/>
                      <a:pt x="17213" y="13944"/>
                      <a:pt x="17180" y="13611"/>
                    </a:cubicBezTo>
                    <a:cubicBezTo>
                      <a:pt x="17180" y="13577"/>
                      <a:pt x="17146" y="13577"/>
                      <a:pt x="17146" y="13577"/>
                    </a:cubicBezTo>
                    <a:close/>
                    <a:moveTo>
                      <a:pt x="17346" y="15479"/>
                    </a:moveTo>
                    <a:cubicBezTo>
                      <a:pt x="17313" y="15479"/>
                      <a:pt x="17313" y="15479"/>
                      <a:pt x="17313" y="15512"/>
                    </a:cubicBezTo>
                    <a:cubicBezTo>
                      <a:pt x="17346" y="15812"/>
                      <a:pt x="17380" y="16146"/>
                      <a:pt x="17413" y="16479"/>
                    </a:cubicBezTo>
                    <a:cubicBezTo>
                      <a:pt x="17413" y="16479"/>
                      <a:pt x="17413" y="16513"/>
                      <a:pt x="17447" y="16513"/>
                    </a:cubicBezTo>
                    <a:cubicBezTo>
                      <a:pt x="17480" y="16479"/>
                      <a:pt x="17480" y="16479"/>
                      <a:pt x="17480" y="16446"/>
                    </a:cubicBezTo>
                    <a:cubicBezTo>
                      <a:pt x="17447" y="16146"/>
                      <a:pt x="17413" y="15845"/>
                      <a:pt x="17380" y="15512"/>
                    </a:cubicBezTo>
                    <a:cubicBezTo>
                      <a:pt x="17380" y="15479"/>
                      <a:pt x="17380" y="15479"/>
                      <a:pt x="17346" y="15479"/>
                    </a:cubicBezTo>
                    <a:close/>
                    <a:moveTo>
                      <a:pt x="17513" y="17380"/>
                    </a:moveTo>
                    <a:cubicBezTo>
                      <a:pt x="17480" y="17380"/>
                      <a:pt x="17480" y="17380"/>
                      <a:pt x="17480" y="17413"/>
                    </a:cubicBezTo>
                    <a:cubicBezTo>
                      <a:pt x="17480" y="17713"/>
                      <a:pt x="17547" y="18047"/>
                      <a:pt x="17547" y="18381"/>
                    </a:cubicBezTo>
                    <a:cubicBezTo>
                      <a:pt x="17547" y="18381"/>
                      <a:pt x="17547" y="18414"/>
                      <a:pt x="17580" y="18414"/>
                    </a:cubicBezTo>
                    <a:cubicBezTo>
                      <a:pt x="17580" y="18381"/>
                      <a:pt x="17613" y="18381"/>
                      <a:pt x="17613" y="18347"/>
                    </a:cubicBezTo>
                    <a:cubicBezTo>
                      <a:pt x="17580" y="18047"/>
                      <a:pt x="17580" y="17713"/>
                      <a:pt x="17547" y="17413"/>
                    </a:cubicBezTo>
                    <a:cubicBezTo>
                      <a:pt x="17547" y="17380"/>
                      <a:pt x="17513" y="17380"/>
                      <a:pt x="17513" y="17380"/>
                    </a:cubicBezTo>
                    <a:close/>
                    <a:moveTo>
                      <a:pt x="17613" y="19248"/>
                    </a:moveTo>
                    <a:cubicBezTo>
                      <a:pt x="17580" y="19248"/>
                      <a:pt x="17580" y="19281"/>
                      <a:pt x="17580" y="19315"/>
                    </a:cubicBezTo>
                    <a:cubicBezTo>
                      <a:pt x="17613" y="19615"/>
                      <a:pt x="17647" y="19948"/>
                      <a:pt x="17647" y="20282"/>
                    </a:cubicBezTo>
                    <a:cubicBezTo>
                      <a:pt x="17647" y="20282"/>
                      <a:pt x="17647" y="20315"/>
                      <a:pt x="17680" y="20315"/>
                    </a:cubicBezTo>
                    <a:cubicBezTo>
                      <a:pt x="17680" y="20315"/>
                      <a:pt x="17713" y="20282"/>
                      <a:pt x="17713" y="20249"/>
                    </a:cubicBezTo>
                    <a:cubicBezTo>
                      <a:pt x="17680" y="19948"/>
                      <a:pt x="17647" y="19615"/>
                      <a:pt x="17647" y="19281"/>
                    </a:cubicBezTo>
                    <a:cubicBezTo>
                      <a:pt x="17647" y="19281"/>
                      <a:pt x="17647" y="19248"/>
                      <a:pt x="17613" y="19248"/>
                    </a:cubicBezTo>
                    <a:close/>
                    <a:moveTo>
                      <a:pt x="17713" y="21183"/>
                    </a:moveTo>
                    <a:cubicBezTo>
                      <a:pt x="17680" y="21183"/>
                      <a:pt x="17647" y="21216"/>
                      <a:pt x="17680" y="21216"/>
                    </a:cubicBezTo>
                    <a:cubicBezTo>
                      <a:pt x="17680" y="21550"/>
                      <a:pt x="17680" y="21850"/>
                      <a:pt x="17680" y="22183"/>
                    </a:cubicBezTo>
                    <a:cubicBezTo>
                      <a:pt x="17680" y="22217"/>
                      <a:pt x="17713" y="22217"/>
                      <a:pt x="17747" y="22217"/>
                    </a:cubicBezTo>
                    <a:cubicBezTo>
                      <a:pt x="17747" y="22217"/>
                      <a:pt x="17780" y="22183"/>
                      <a:pt x="17780" y="22183"/>
                    </a:cubicBezTo>
                    <a:cubicBezTo>
                      <a:pt x="17747" y="21883"/>
                      <a:pt x="17747" y="21550"/>
                      <a:pt x="17747" y="21216"/>
                    </a:cubicBezTo>
                    <a:cubicBezTo>
                      <a:pt x="17747" y="21216"/>
                      <a:pt x="17713" y="21183"/>
                      <a:pt x="17713" y="21183"/>
                    </a:cubicBezTo>
                    <a:close/>
                    <a:moveTo>
                      <a:pt x="17780" y="23084"/>
                    </a:moveTo>
                    <a:cubicBezTo>
                      <a:pt x="17747" y="23084"/>
                      <a:pt x="17747" y="23117"/>
                      <a:pt x="17747" y="23117"/>
                    </a:cubicBezTo>
                    <a:lnTo>
                      <a:pt x="17747" y="24085"/>
                    </a:lnTo>
                    <a:cubicBezTo>
                      <a:pt x="17747" y="24118"/>
                      <a:pt x="17747" y="24118"/>
                      <a:pt x="17780" y="24118"/>
                    </a:cubicBezTo>
                    <a:lnTo>
                      <a:pt x="17780" y="24151"/>
                    </a:lnTo>
                    <a:cubicBezTo>
                      <a:pt x="17813" y="24118"/>
                      <a:pt x="17813" y="24118"/>
                      <a:pt x="17813" y="24085"/>
                    </a:cubicBezTo>
                    <a:lnTo>
                      <a:pt x="17813" y="23117"/>
                    </a:lnTo>
                    <a:cubicBezTo>
                      <a:pt x="17813" y="23084"/>
                      <a:pt x="17780" y="23084"/>
                      <a:pt x="17780" y="23084"/>
                    </a:cubicBezTo>
                    <a:close/>
                    <a:moveTo>
                      <a:pt x="17780" y="25019"/>
                    </a:moveTo>
                    <a:cubicBezTo>
                      <a:pt x="17747" y="25019"/>
                      <a:pt x="17747" y="25019"/>
                      <a:pt x="17747" y="25052"/>
                    </a:cubicBezTo>
                    <a:lnTo>
                      <a:pt x="17747" y="26019"/>
                    </a:lnTo>
                    <a:cubicBezTo>
                      <a:pt x="17747" y="26019"/>
                      <a:pt x="17747" y="26053"/>
                      <a:pt x="17780" y="26053"/>
                    </a:cubicBezTo>
                    <a:cubicBezTo>
                      <a:pt x="17813" y="26053"/>
                      <a:pt x="17813" y="26019"/>
                      <a:pt x="17813" y="26019"/>
                    </a:cubicBezTo>
                    <a:lnTo>
                      <a:pt x="17813" y="25052"/>
                    </a:lnTo>
                    <a:cubicBezTo>
                      <a:pt x="17813" y="25019"/>
                      <a:pt x="17780" y="25019"/>
                      <a:pt x="17780" y="25019"/>
                    </a:cubicBezTo>
                    <a:close/>
                    <a:moveTo>
                      <a:pt x="17747" y="26920"/>
                    </a:moveTo>
                    <a:cubicBezTo>
                      <a:pt x="17747" y="26920"/>
                      <a:pt x="17713" y="26953"/>
                      <a:pt x="17713" y="26953"/>
                    </a:cubicBezTo>
                    <a:lnTo>
                      <a:pt x="17713" y="27921"/>
                    </a:lnTo>
                    <a:cubicBezTo>
                      <a:pt x="17713" y="27921"/>
                      <a:pt x="17747" y="27954"/>
                      <a:pt x="17747" y="27954"/>
                    </a:cubicBezTo>
                    <a:cubicBezTo>
                      <a:pt x="17780" y="27954"/>
                      <a:pt x="17780" y="27954"/>
                      <a:pt x="17780" y="27921"/>
                    </a:cubicBezTo>
                    <a:lnTo>
                      <a:pt x="17780" y="26953"/>
                    </a:lnTo>
                    <a:cubicBezTo>
                      <a:pt x="17780" y="26953"/>
                      <a:pt x="17780" y="26920"/>
                      <a:pt x="17747" y="26920"/>
                    </a:cubicBezTo>
                    <a:close/>
                    <a:moveTo>
                      <a:pt x="17713" y="28821"/>
                    </a:moveTo>
                    <a:cubicBezTo>
                      <a:pt x="17713" y="28821"/>
                      <a:pt x="17680" y="28855"/>
                      <a:pt x="17680" y="28855"/>
                    </a:cubicBezTo>
                    <a:cubicBezTo>
                      <a:pt x="17647" y="29188"/>
                      <a:pt x="17647" y="29489"/>
                      <a:pt x="17647" y="29822"/>
                    </a:cubicBezTo>
                    <a:cubicBezTo>
                      <a:pt x="17647" y="29855"/>
                      <a:pt x="17680" y="29855"/>
                      <a:pt x="17713" y="29855"/>
                    </a:cubicBezTo>
                    <a:cubicBezTo>
                      <a:pt x="17713" y="29855"/>
                      <a:pt x="17747" y="29822"/>
                      <a:pt x="17747" y="29822"/>
                    </a:cubicBezTo>
                    <a:cubicBezTo>
                      <a:pt x="17780" y="29522"/>
                      <a:pt x="17780" y="29188"/>
                      <a:pt x="17780" y="28855"/>
                    </a:cubicBezTo>
                    <a:cubicBezTo>
                      <a:pt x="17747" y="28855"/>
                      <a:pt x="17747" y="28821"/>
                      <a:pt x="17713" y="28821"/>
                    </a:cubicBezTo>
                    <a:close/>
                    <a:moveTo>
                      <a:pt x="17647" y="30723"/>
                    </a:moveTo>
                    <a:cubicBezTo>
                      <a:pt x="17613" y="30723"/>
                      <a:pt x="17613" y="30723"/>
                      <a:pt x="17613" y="30756"/>
                    </a:cubicBezTo>
                    <a:cubicBezTo>
                      <a:pt x="17613" y="31090"/>
                      <a:pt x="17580" y="31390"/>
                      <a:pt x="17580" y="31723"/>
                    </a:cubicBezTo>
                    <a:cubicBezTo>
                      <a:pt x="17580" y="31757"/>
                      <a:pt x="17580" y="31757"/>
                      <a:pt x="17613" y="31757"/>
                    </a:cubicBezTo>
                    <a:lnTo>
                      <a:pt x="17647" y="31757"/>
                    </a:lnTo>
                    <a:cubicBezTo>
                      <a:pt x="17647" y="31757"/>
                      <a:pt x="17680" y="31723"/>
                      <a:pt x="17647" y="31723"/>
                    </a:cubicBezTo>
                    <a:cubicBezTo>
                      <a:pt x="17680" y="31423"/>
                      <a:pt x="17713" y="31090"/>
                      <a:pt x="17713" y="30756"/>
                    </a:cubicBezTo>
                    <a:cubicBezTo>
                      <a:pt x="17713" y="30723"/>
                      <a:pt x="17713" y="30723"/>
                      <a:pt x="17647" y="30723"/>
                    </a:cubicBezTo>
                    <a:close/>
                    <a:moveTo>
                      <a:pt x="17563" y="32666"/>
                    </a:moveTo>
                    <a:cubicBezTo>
                      <a:pt x="17547" y="32666"/>
                      <a:pt x="17530" y="32674"/>
                      <a:pt x="17513" y="32691"/>
                    </a:cubicBezTo>
                    <a:cubicBezTo>
                      <a:pt x="17513" y="33024"/>
                      <a:pt x="17480" y="33325"/>
                      <a:pt x="17480" y="33625"/>
                    </a:cubicBezTo>
                    <a:cubicBezTo>
                      <a:pt x="17480" y="33692"/>
                      <a:pt x="17480" y="33692"/>
                      <a:pt x="17513" y="33692"/>
                    </a:cubicBezTo>
                    <a:cubicBezTo>
                      <a:pt x="17547" y="33658"/>
                      <a:pt x="17547" y="33658"/>
                      <a:pt x="17547" y="33658"/>
                    </a:cubicBezTo>
                    <a:cubicBezTo>
                      <a:pt x="17580" y="33325"/>
                      <a:pt x="17613" y="33024"/>
                      <a:pt x="17613" y="32691"/>
                    </a:cubicBezTo>
                    <a:cubicBezTo>
                      <a:pt x="17597" y="32674"/>
                      <a:pt x="17580" y="32666"/>
                      <a:pt x="17563" y="32666"/>
                    </a:cubicBezTo>
                    <a:close/>
                    <a:moveTo>
                      <a:pt x="17447" y="34559"/>
                    </a:moveTo>
                    <a:cubicBezTo>
                      <a:pt x="17447" y="34559"/>
                      <a:pt x="17413" y="34559"/>
                      <a:pt x="17413" y="34592"/>
                    </a:cubicBezTo>
                    <a:cubicBezTo>
                      <a:pt x="17380" y="34892"/>
                      <a:pt x="17346" y="35226"/>
                      <a:pt x="17346" y="35526"/>
                    </a:cubicBezTo>
                    <a:cubicBezTo>
                      <a:pt x="17346" y="35560"/>
                      <a:pt x="17346" y="35560"/>
                      <a:pt x="17380" y="35593"/>
                    </a:cubicBezTo>
                    <a:cubicBezTo>
                      <a:pt x="17380" y="35593"/>
                      <a:pt x="17413" y="35560"/>
                      <a:pt x="17413" y="35560"/>
                    </a:cubicBezTo>
                    <a:cubicBezTo>
                      <a:pt x="17447" y="35226"/>
                      <a:pt x="17447" y="34926"/>
                      <a:pt x="17480" y="34592"/>
                    </a:cubicBezTo>
                    <a:cubicBezTo>
                      <a:pt x="17480" y="34559"/>
                      <a:pt x="17480" y="34559"/>
                      <a:pt x="17447" y="34559"/>
                    </a:cubicBezTo>
                    <a:close/>
                    <a:moveTo>
                      <a:pt x="17280" y="36460"/>
                    </a:moveTo>
                    <a:cubicBezTo>
                      <a:pt x="17280" y="36460"/>
                      <a:pt x="17246" y="36460"/>
                      <a:pt x="17246" y="36494"/>
                    </a:cubicBezTo>
                    <a:cubicBezTo>
                      <a:pt x="17213" y="36827"/>
                      <a:pt x="17180" y="37127"/>
                      <a:pt x="17180" y="37461"/>
                    </a:cubicBezTo>
                    <a:cubicBezTo>
                      <a:pt x="17180" y="37461"/>
                      <a:pt x="17180" y="37483"/>
                      <a:pt x="17198" y="37491"/>
                    </a:cubicBezTo>
                    <a:lnTo>
                      <a:pt x="17198" y="37491"/>
                    </a:lnTo>
                    <a:cubicBezTo>
                      <a:pt x="17224" y="37483"/>
                      <a:pt x="17246" y="37461"/>
                      <a:pt x="17246" y="37461"/>
                    </a:cubicBezTo>
                    <a:cubicBezTo>
                      <a:pt x="17246" y="37127"/>
                      <a:pt x="17280" y="36827"/>
                      <a:pt x="17313" y="36494"/>
                    </a:cubicBezTo>
                    <a:cubicBezTo>
                      <a:pt x="17313" y="36460"/>
                      <a:pt x="17313" y="36460"/>
                      <a:pt x="17280" y="36460"/>
                    </a:cubicBezTo>
                    <a:close/>
                    <a:moveTo>
                      <a:pt x="17198" y="37491"/>
                    </a:moveTo>
                    <a:cubicBezTo>
                      <a:pt x="17192" y="37493"/>
                      <a:pt x="17186" y="37494"/>
                      <a:pt x="17180" y="37494"/>
                    </a:cubicBezTo>
                    <a:lnTo>
                      <a:pt x="17213" y="37494"/>
                    </a:lnTo>
                    <a:cubicBezTo>
                      <a:pt x="17207" y="37494"/>
                      <a:pt x="17202" y="37493"/>
                      <a:pt x="17198" y="374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61"/>
              <p:cNvSpPr/>
              <p:nvPr/>
            </p:nvSpPr>
            <p:spPr>
              <a:xfrm>
                <a:off x="2509909" y="2471483"/>
                <a:ext cx="486984" cy="1123727"/>
              </a:xfrm>
              <a:custGeom>
                <a:rect b="b" l="l" r="r" t="t"/>
                <a:pathLst>
                  <a:path extrusionOk="0" h="38028" w="16480">
                    <a:moveTo>
                      <a:pt x="8240" y="1"/>
                    </a:moveTo>
                    <a:cubicBezTo>
                      <a:pt x="7907" y="34"/>
                      <a:pt x="7606" y="101"/>
                      <a:pt x="7273" y="167"/>
                    </a:cubicBezTo>
                    <a:cubicBezTo>
                      <a:pt x="7273" y="167"/>
                      <a:pt x="7239" y="201"/>
                      <a:pt x="7273" y="201"/>
                    </a:cubicBezTo>
                    <a:cubicBezTo>
                      <a:pt x="7273" y="234"/>
                      <a:pt x="7273" y="234"/>
                      <a:pt x="7306" y="234"/>
                    </a:cubicBezTo>
                    <a:lnTo>
                      <a:pt x="7340" y="234"/>
                    </a:lnTo>
                    <a:cubicBezTo>
                      <a:pt x="7640" y="167"/>
                      <a:pt x="7940" y="101"/>
                      <a:pt x="8274" y="101"/>
                    </a:cubicBezTo>
                    <a:cubicBezTo>
                      <a:pt x="8274" y="67"/>
                      <a:pt x="8307" y="67"/>
                      <a:pt x="8307" y="34"/>
                    </a:cubicBezTo>
                    <a:cubicBezTo>
                      <a:pt x="8274" y="1"/>
                      <a:pt x="8274" y="1"/>
                      <a:pt x="8240" y="1"/>
                    </a:cubicBezTo>
                    <a:close/>
                    <a:moveTo>
                      <a:pt x="9208" y="34"/>
                    </a:moveTo>
                    <a:cubicBezTo>
                      <a:pt x="9174" y="34"/>
                      <a:pt x="9174" y="34"/>
                      <a:pt x="9174" y="67"/>
                    </a:cubicBezTo>
                    <a:cubicBezTo>
                      <a:pt x="9174" y="67"/>
                      <a:pt x="9174" y="101"/>
                      <a:pt x="9208" y="101"/>
                    </a:cubicBezTo>
                    <a:cubicBezTo>
                      <a:pt x="9508" y="134"/>
                      <a:pt x="9808" y="201"/>
                      <a:pt x="10142" y="267"/>
                    </a:cubicBezTo>
                    <a:lnTo>
                      <a:pt x="10142" y="234"/>
                    </a:lnTo>
                    <a:cubicBezTo>
                      <a:pt x="10142" y="251"/>
                      <a:pt x="10150" y="259"/>
                      <a:pt x="10158" y="259"/>
                    </a:cubicBezTo>
                    <a:cubicBezTo>
                      <a:pt x="10167" y="259"/>
                      <a:pt x="10175" y="251"/>
                      <a:pt x="10175" y="234"/>
                    </a:cubicBezTo>
                    <a:cubicBezTo>
                      <a:pt x="10175" y="234"/>
                      <a:pt x="10175" y="201"/>
                      <a:pt x="10142" y="201"/>
                    </a:cubicBezTo>
                    <a:cubicBezTo>
                      <a:pt x="9841" y="134"/>
                      <a:pt x="9508" y="67"/>
                      <a:pt x="9208" y="34"/>
                    </a:cubicBezTo>
                    <a:close/>
                    <a:moveTo>
                      <a:pt x="6372" y="434"/>
                    </a:moveTo>
                    <a:cubicBezTo>
                      <a:pt x="6072" y="568"/>
                      <a:pt x="5772" y="701"/>
                      <a:pt x="5505" y="835"/>
                    </a:cubicBezTo>
                    <a:cubicBezTo>
                      <a:pt x="5472" y="868"/>
                      <a:pt x="5505" y="935"/>
                      <a:pt x="5538" y="935"/>
                    </a:cubicBezTo>
                    <a:lnTo>
                      <a:pt x="5572" y="935"/>
                    </a:lnTo>
                    <a:cubicBezTo>
                      <a:pt x="5838" y="768"/>
                      <a:pt x="6139" y="634"/>
                      <a:pt x="6439" y="501"/>
                    </a:cubicBezTo>
                    <a:cubicBezTo>
                      <a:pt x="6439" y="501"/>
                      <a:pt x="6439" y="468"/>
                      <a:pt x="6439" y="468"/>
                    </a:cubicBezTo>
                    <a:cubicBezTo>
                      <a:pt x="6406" y="434"/>
                      <a:pt x="6406" y="434"/>
                      <a:pt x="6372" y="434"/>
                    </a:cubicBezTo>
                    <a:close/>
                    <a:moveTo>
                      <a:pt x="11051" y="520"/>
                    </a:moveTo>
                    <a:cubicBezTo>
                      <a:pt x="11038" y="520"/>
                      <a:pt x="11031" y="534"/>
                      <a:pt x="11009" y="534"/>
                    </a:cubicBezTo>
                    <a:cubicBezTo>
                      <a:pt x="11009" y="568"/>
                      <a:pt x="11009" y="601"/>
                      <a:pt x="11009" y="601"/>
                    </a:cubicBezTo>
                    <a:lnTo>
                      <a:pt x="11109" y="634"/>
                    </a:lnTo>
                    <a:cubicBezTo>
                      <a:pt x="11376" y="768"/>
                      <a:pt x="11609" y="901"/>
                      <a:pt x="11843" y="1101"/>
                    </a:cubicBezTo>
                    <a:lnTo>
                      <a:pt x="11876" y="1068"/>
                    </a:lnTo>
                    <a:lnTo>
                      <a:pt x="11909" y="1068"/>
                    </a:lnTo>
                    <a:cubicBezTo>
                      <a:pt x="11909" y="1068"/>
                      <a:pt x="11909" y="1035"/>
                      <a:pt x="11909" y="1035"/>
                    </a:cubicBezTo>
                    <a:cubicBezTo>
                      <a:pt x="11676" y="835"/>
                      <a:pt x="11409" y="701"/>
                      <a:pt x="11142" y="568"/>
                    </a:cubicBezTo>
                    <a:lnTo>
                      <a:pt x="11076" y="534"/>
                    </a:lnTo>
                    <a:cubicBezTo>
                      <a:pt x="11064" y="523"/>
                      <a:pt x="11057" y="520"/>
                      <a:pt x="11051" y="520"/>
                    </a:cubicBezTo>
                    <a:close/>
                    <a:moveTo>
                      <a:pt x="4703" y="1353"/>
                    </a:moveTo>
                    <a:cubicBezTo>
                      <a:pt x="4693" y="1353"/>
                      <a:pt x="4682" y="1357"/>
                      <a:pt x="4671" y="1368"/>
                    </a:cubicBezTo>
                    <a:cubicBezTo>
                      <a:pt x="4437" y="1535"/>
                      <a:pt x="4171" y="1702"/>
                      <a:pt x="3904" y="1935"/>
                    </a:cubicBezTo>
                    <a:cubicBezTo>
                      <a:pt x="3870" y="1935"/>
                      <a:pt x="3870" y="1969"/>
                      <a:pt x="3904" y="1969"/>
                    </a:cubicBezTo>
                    <a:lnTo>
                      <a:pt x="3970" y="1969"/>
                    </a:lnTo>
                    <a:cubicBezTo>
                      <a:pt x="4237" y="1769"/>
                      <a:pt x="4471" y="1602"/>
                      <a:pt x="4738" y="1435"/>
                    </a:cubicBezTo>
                    <a:cubicBezTo>
                      <a:pt x="4738" y="1402"/>
                      <a:pt x="4738" y="1402"/>
                      <a:pt x="4738" y="1368"/>
                    </a:cubicBezTo>
                    <a:cubicBezTo>
                      <a:pt x="4738" y="1368"/>
                      <a:pt x="4723" y="1353"/>
                      <a:pt x="4703" y="1353"/>
                    </a:cubicBezTo>
                    <a:close/>
                    <a:moveTo>
                      <a:pt x="12543" y="1643"/>
                    </a:moveTo>
                    <a:cubicBezTo>
                      <a:pt x="12535" y="1643"/>
                      <a:pt x="12527" y="1652"/>
                      <a:pt x="12510" y="1668"/>
                    </a:cubicBezTo>
                    <a:cubicBezTo>
                      <a:pt x="12510" y="1668"/>
                      <a:pt x="12510" y="1702"/>
                      <a:pt x="12510" y="1735"/>
                    </a:cubicBezTo>
                    <a:cubicBezTo>
                      <a:pt x="12710" y="1969"/>
                      <a:pt x="12910" y="2236"/>
                      <a:pt x="13077" y="2502"/>
                    </a:cubicBezTo>
                    <a:lnTo>
                      <a:pt x="13110" y="2502"/>
                    </a:lnTo>
                    <a:lnTo>
                      <a:pt x="13110" y="2469"/>
                    </a:lnTo>
                    <a:lnTo>
                      <a:pt x="13144" y="2469"/>
                    </a:lnTo>
                    <a:cubicBezTo>
                      <a:pt x="13177" y="2469"/>
                      <a:pt x="13177" y="2436"/>
                      <a:pt x="13144" y="2436"/>
                    </a:cubicBezTo>
                    <a:cubicBezTo>
                      <a:pt x="12977" y="2169"/>
                      <a:pt x="12777" y="1902"/>
                      <a:pt x="12577" y="1668"/>
                    </a:cubicBezTo>
                    <a:cubicBezTo>
                      <a:pt x="12560" y="1652"/>
                      <a:pt x="12552" y="1643"/>
                      <a:pt x="12543" y="1643"/>
                    </a:cubicBezTo>
                    <a:close/>
                    <a:moveTo>
                      <a:pt x="3191" y="2544"/>
                    </a:moveTo>
                    <a:cubicBezTo>
                      <a:pt x="3178" y="2544"/>
                      <a:pt x="3170" y="2552"/>
                      <a:pt x="3170" y="2569"/>
                    </a:cubicBezTo>
                    <a:cubicBezTo>
                      <a:pt x="2936" y="2736"/>
                      <a:pt x="2703" y="2969"/>
                      <a:pt x="2469" y="3203"/>
                    </a:cubicBezTo>
                    <a:cubicBezTo>
                      <a:pt x="2469" y="3203"/>
                      <a:pt x="2469" y="3236"/>
                      <a:pt x="2469" y="3236"/>
                    </a:cubicBezTo>
                    <a:lnTo>
                      <a:pt x="2503" y="3236"/>
                    </a:lnTo>
                    <a:cubicBezTo>
                      <a:pt x="2503" y="3253"/>
                      <a:pt x="2511" y="3261"/>
                      <a:pt x="2519" y="3261"/>
                    </a:cubicBezTo>
                    <a:cubicBezTo>
                      <a:pt x="2528" y="3261"/>
                      <a:pt x="2536" y="3253"/>
                      <a:pt x="2536" y="3236"/>
                    </a:cubicBezTo>
                    <a:cubicBezTo>
                      <a:pt x="2770" y="3036"/>
                      <a:pt x="3003" y="2803"/>
                      <a:pt x="3237" y="2602"/>
                    </a:cubicBezTo>
                    <a:cubicBezTo>
                      <a:pt x="3237" y="2602"/>
                      <a:pt x="3237" y="2569"/>
                      <a:pt x="3237" y="2569"/>
                    </a:cubicBezTo>
                    <a:cubicBezTo>
                      <a:pt x="3220" y="2552"/>
                      <a:pt x="3203" y="2544"/>
                      <a:pt x="3191" y="2544"/>
                    </a:cubicBezTo>
                    <a:close/>
                    <a:moveTo>
                      <a:pt x="13589" y="3227"/>
                    </a:moveTo>
                    <a:cubicBezTo>
                      <a:pt x="13555" y="3227"/>
                      <a:pt x="13517" y="3276"/>
                      <a:pt x="13544" y="3303"/>
                    </a:cubicBezTo>
                    <a:cubicBezTo>
                      <a:pt x="13677" y="3570"/>
                      <a:pt x="13844" y="3837"/>
                      <a:pt x="13978" y="4137"/>
                    </a:cubicBezTo>
                    <a:cubicBezTo>
                      <a:pt x="13978" y="4170"/>
                      <a:pt x="13978" y="4170"/>
                      <a:pt x="14011" y="4170"/>
                    </a:cubicBezTo>
                    <a:cubicBezTo>
                      <a:pt x="14044" y="4137"/>
                      <a:pt x="14044" y="4104"/>
                      <a:pt x="14011" y="4104"/>
                    </a:cubicBezTo>
                    <a:cubicBezTo>
                      <a:pt x="13878" y="3803"/>
                      <a:pt x="13744" y="3503"/>
                      <a:pt x="13611" y="3236"/>
                    </a:cubicBezTo>
                    <a:cubicBezTo>
                      <a:pt x="13604" y="3230"/>
                      <a:pt x="13597" y="3227"/>
                      <a:pt x="13589" y="3227"/>
                    </a:cubicBezTo>
                    <a:close/>
                    <a:moveTo>
                      <a:pt x="1836" y="3870"/>
                    </a:moveTo>
                    <a:cubicBezTo>
                      <a:pt x="1602" y="4104"/>
                      <a:pt x="1402" y="4370"/>
                      <a:pt x="1168" y="4604"/>
                    </a:cubicBezTo>
                    <a:cubicBezTo>
                      <a:pt x="1168" y="4604"/>
                      <a:pt x="1168" y="4637"/>
                      <a:pt x="1168" y="4671"/>
                    </a:cubicBezTo>
                    <a:lnTo>
                      <a:pt x="1202" y="4671"/>
                    </a:lnTo>
                    <a:lnTo>
                      <a:pt x="1202" y="4637"/>
                    </a:lnTo>
                    <a:lnTo>
                      <a:pt x="1235" y="4637"/>
                    </a:lnTo>
                    <a:cubicBezTo>
                      <a:pt x="1469" y="4404"/>
                      <a:pt x="1669" y="4137"/>
                      <a:pt x="1869" y="3937"/>
                    </a:cubicBezTo>
                    <a:cubicBezTo>
                      <a:pt x="1869" y="3903"/>
                      <a:pt x="1869" y="3903"/>
                      <a:pt x="1869" y="3870"/>
                    </a:cubicBezTo>
                    <a:close/>
                    <a:moveTo>
                      <a:pt x="14345" y="4971"/>
                    </a:moveTo>
                    <a:cubicBezTo>
                      <a:pt x="14311" y="5004"/>
                      <a:pt x="14311" y="5004"/>
                      <a:pt x="14311" y="5038"/>
                    </a:cubicBezTo>
                    <a:cubicBezTo>
                      <a:pt x="14411" y="5338"/>
                      <a:pt x="14511" y="5605"/>
                      <a:pt x="14611" y="5938"/>
                    </a:cubicBezTo>
                    <a:cubicBezTo>
                      <a:pt x="14611" y="5972"/>
                      <a:pt x="14645" y="5972"/>
                      <a:pt x="14645" y="5972"/>
                    </a:cubicBezTo>
                    <a:lnTo>
                      <a:pt x="14678" y="5938"/>
                    </a:lnTo>
                    <a:cubicBezTo>
                      <a:pt x="14678" y="5938"/>
                      <a:pt x="14711" y="5905"/>
                      <a:pt x="14678" y="5905"/>
                    </a:cubicBezTo>
                    <a:cubicBezTo>
                      <a:pt x="14611" y="5571"/>
                      <a:pt x="14478" y="5271"/>
                      <a:pt x="14378" y="4971"/>
                    </a:cubicBezTo>
                    <a:close/>
                    <a:moveTo>
                      <a:pt x="618" y="5313"/>
                    </a:moveTo>
                    <a:cubicBezTo>
                      <a:pt x="610" y="5313"/>
                      <a:pt x="601" y="5321"/>
                      <a:pt x="601" y="5338"/>
                    </a:cubicBezTo>
                    <a:cubicBezTo>
                      <a:pt x="368" y="5605"/>
                      <a:pt x="168" y="5838"/>
                      <a:pt x="1" y="6072"/>
                    </a:cubicBezTo>
                    <a:lnTo>
                      <a:pt x="34" y="6105"/>
                    </a:lnTo>
                    <a:lnTo>
                      <a:pt x="68" y="6138"/>
                    </a:lnTo>
                    <a:lnTo>
                      <a:pt x="635" y="5371"/>
                    </a:lnTo>
                    <a:cubicBezTo>
                      <a:pt x="668" y="5371"/>
                      <a:pt x="668" y="5338"/>
                      <a:pt x="635" y="5338"/>
                    </a:cubicBezTo>
                    <a:cubicBezTo>
                      <a:pt x="635" y="5321"/>
                      <a:pt x="626" y="5313"/>
                      <a:pt x="618" y="5313"/>
                    </a:cubicBezTo>
                    <a:close/>
                    <a:moveTo>
                      <a:pt x="14912" y="6806"/>
                    </a:moveTo>
                    <a:cubicBezTo>
                      <a:pt x="14912" y="6806"/>
                      <a:pt x="14878" y="6839"/>
                      <a:pt x="14878" y="6872"/>
                    </a:cubicBezTo>
                    <a:cubicBezTo>
                      <a:pt x="14978" y="7172"/>
                      <a:pt x="15045" y="7473"/>
                      <a:pt x="15112" y="7773"/>
                    </a:cubicBezTo>
                    <a:cubicBezTo>
                      <a:pt x="15145" y="7806"/>
                      <a:pt x="15145" y="7806"/>
                      <a:pt x="15145" y="7806"/>
                    </a:cubicBezTo>
                    <a:lnTo>
                      <a:pt x="15178" y="7773"/>
                    </a:lnTo>
                    <a:cubicBezTo>
                      <a:pt x="15178" y="7773"/>
                      <a:pt x="15178" y="7773"/>
                      <a:pt x="15178" y="7740"/>
                    </a:cubicBezTo>
                    <a:cubicBezTo>
                      <a:pt x="15112" y="7406"/>
                      <a:pt x="15045" y="7106"/>
                      <a:pt x="14978" y="6806"/>
                    </a:cubicBezTo>
                    <a:close/>
                    <a:moveTo>
                      <a:pt x="15345" y="8674"/>
                    </a:moveTo>
                    <a:cubicBezTo>
                      <a:pt x="15345" y="8674"/>
                      <a:pt x="15312" y="8707"/>
                      <a:pt x="15312" y="8707"/>
                    </a:cubicBezTo>
                    <a:cubicBezTo>
                      <a:pt x="15379" y="9007"/>
                      <a:pt x="15445" y="9341"/>
                      <a:pt x="15512" y="9674"/>
                    </a:cubicBezTo>
                    <a:lnTo>
                      <a:pt x="15545" y="9674"/>
                    </a:lnTo>
                    <a:lnTo>
                      <a:pt x="15545" y="9708"/>
                    </a:lnTo>
                    <a:cubicBezTo>
                      <a:pt x="15579" y="9674"/>
                      <a:pt x="15579" y="9674"/>
                      <a:pt x="15579" y="9641"/>
                    </a:cubicBezTo>
                    <a:cubicBezTo>
                      <a:pt x="15512" y="9341"/>
                      <a:pt x="15479" y="9007"/>
                      <a:pt x="15412" y="8707"/>
                    </a:cubicBezTo>
                    <a:cubicBezTo>
                      <a:pt x="15412" y="8674"/>
                      <a:pt x="15379" y="8674"/>
                      <a:pt x="15345" y="8674"/>
                    </a:cubicBezTo>
                    <a:close/>
                    <a:moveTo>
                      <a:pt x="15679" y="10542"/>
                    </a:moveTo>
                    <a:cubicBezTo>
                      <a:pt x="15645" y="10542"/>
                      <a:pt x="15645" y="10575"/>
                      <a:pt x="15645" y="10608"/>
                    </a:cubicBezTo>
                    <a:cubicBezTo>
                      <a:pt x="15712" y="10908"/>
                      <a:pt x="15746" y="11209"/>
                      <a:pt x="15779" y="11542"/>
                    </a:cubicBezTo>
                    <a:cubicBezTo>
                      <a:pt x="15779" y="11542"/>
                      <a:pt x="15812" y="11576"/>
                      <a:pt x="15812" y="11576"/>
                    </a:cubicBezTo>
                    <a:cubicBezTo>
                      <a:pt x="15846" y="11576"/>
                      <a:pt x="15879" y="11542"/>
                      <a:pt x="15846" y="11542"/>
                    </a:cubicBezTo>
                    <a:cubicBezTo>
                      <a:pt x="15812" y="11209"/>
                      <a:pt x="15779" y="10908"/>
                      <a:pt x="15712" y="10575"/>
                    </a:cubicBezTo>
                    <a:cubicBezTo>
                      <a:pt x="15712" y="10575"/>
                      <a:pt x="15712" y="10542"/>
                      <a:pt x="15679" y="10542"/>
                    </a:cubicBezTo>
                    <a:close/>
                    <a:moveTo>
                      <a:pt x="15946" y="12443"/>
                    </a:moveTo>
                    <a:cubicBezTo>
                      <a:pt x="15912" y="12443"/>
                      <a:pt x="15912" y="12476"/>
                      <a:pt x="15912" y="12476"/>
                    </a:cubicBezTo>
                    <a:cubicBezTo>
                      <a:pt x="15946" y="12776"/>
                      <a:pt x="15979" y="13110"/>
                      <a:pt x="16012" y="13444"/>
                    </a:cubicBezTo>
                    <a:cubicBezTo>
                      <a:pt x="16012" y="13444"/>
                      <a:pt x="16012" y="13477"/>
                      <a:pt x="16046" y="13477"/>
                    </a:cubicBezTo>
                    <a:cubicBezTo>
                      <a:pt x="16079" y="13477"/>
                      <a:pt x="16079" y="13444"/>
                      <a:pt x="16079" y="13444"/>
                    </a:cubicBezTo>
                    <a:cubicBezTo>
                      <a:pt x="16046" y="13110"/>
                      <a:pt x="16012" y="12810"/>
                      <a:pt x="15979" y="12476"/>
                    </a:cubicBezTo>
                    <a:cubicBezTo>
                      <a:pt x="15979" y="12443"/>
                      <a:pt x="15946" y="12443"/>
                      <a:pt x="15946" y="12443"/>
                    </a:cubicBezTo>
                    <a:close/>
                    <a:moveTo>
                      <a:pt x="16112" y="14344"/>
                    </a:moveTo>
                    <a:cubicBezTo>
                      <a:pt x="16112" y="14344"/>
                      <a:pt x="16079" y="14378"/>
                      <a:pt x="16079" y="14378"/>
                    </a:cubicBezTo>
                    <a:cubicBezTo>
                      <a:pt x="16112" y="14711"/>
                      <a:pt x="16146" y="15011"/>
                      <a:pt x="16179" y="15345"/>
                    </a:cubicBezTo>
                    <a:cubicBezTo>
                      <a:pt x="16179" y="15345"/>
                      <a:pt x="16179" y="15378"/>
                      <a:pt x="16213" y="15378"/>
                    </a:cubicBezTo>
                    <a:cubicBezTo>
                      <a:pt x="16246" y="15378"/>
                      <a:pt x="16246" y="15345"/>
                      <a:pt x="16246" y="15345"/>
                    </a:cubicBezTo>
                    <a:lnTo>
                      <a:pt x="16179" y="14378"/>
                    </a:lnTo>
                    <a:cubicBezTo>
                      <a:pt x="16179" y="14344"/>
                      <a:pt x="16146" y="14344"/>
                      <a:pt x="16112" y="14344"/>
                    </a:cubicBezTo>
                    <a:close/>
                    <a:moveTo>
                      <a:pt x="16279" y="16246"/>
                    </a:moveTo>
                    <a:cubicBezTo>
                      <a:pt x="16246" y="16246"/>
                      <a:pt x="16246" y="16246"/>
                      <a:pt x="16213" y="16279"/>
                    </a:cubicBezTo>
                    <a:cubicBezTo>
                      <a:pt x="16246" y="16613"/>
                      <a:pt x="16279" y="16913"/>
                      <a:pt x="16279" y="17246"/>
                    </a:cubicBezTo>
                    <a:cubicBezTo>
                      <a:pt x="16279" y="17280"/>
                      <a:pt x="16313" y="17280"/>
                      <a:pt x="16313" y="17280"/>
                    </a:cubicBezTo>
                    <a:cubicBezTo>
                      <a:pt x="16346" y="17280"/>
                      <a:pt x="16346" y="17246"/>
                      <a:pt x="16346" y="17213"/>
                    </a:cubicBezTo>
                    <a:cubicBezTo>
                      <a:pt x="16346" y="16913"/>
                      <a:pt x="16313" y="16613"/>
                      <a:pt x="16313" y="16279"/>
                    </a:cubicBezTo>
                    <a:cubicBezTo>
                      <a:pt x="16313" y="16246"/>
                      <a:pt x="16279" y="16246"/>
                      <a:pt x="16279" y="16246"/>
                    </a:cubicBezTo>
                    <a:close/>
                    <a:moveTo>
                      <a:pt x="16346" y="18147"/>
                    </a:moveTo>
                    <a:cubicBezTo>
                      <a:pt x="16346" y="18147"/>
                      <a:pt x="16313" y="18180"/>
                      <a:pt x="16313" y="18214"/>
                    </a:cubicBezTo>
                    <a:lnTo>
                      <a:pt x="16346" y="19148"/>
                    </a:lnTo>
                    <a:cubicBezTo>
                      <a:pt x="16346" y="19181"/>
                      <a:pt x="16379" y="19181"/>
                      <a:pt x="16379" y="19181"/>
                    </a:cubicBezTo>
                    <a:lnTo>
                      <a:pt x="16413" y="19181"/>
                    </a:lnTo>
                    <a:cubicBezTo>
                      <a:pt x="16413" y="19181"/>
                      <a:pt x="16446" y="19148"/>
                      <a:pt x="16446" y="19148"/>
                    </a:cubicBezTo>
                    <a:cubicBezTo>
                      <a:pt x="16413" y="18847"/>
                      <a:pt x="16413" y="18514"/>
                      <a:pt x="16413" y="18180"/>
                    </a:cubicBezTo>
                    <a:cubicBezTo>
                      <a:pt x="16413" y="18180"/>
                      <a:pt x="16379" y="18147"/>
                      <a:pt x="16346" y="18147"/>
                    </a:cubicBezTo>
                    <a:close/>
                    <a:moveTo>
                      <a:pt x="16434" y="20068"/>
                    </a:moveTo>
                    <a:cubicBezTo>
                      <a:pt x="16429" y="20068"/>
                      <a:pt x="16422" y="20072"/>
                      <a:pt x="16413" y="20082"/>
                    </a:cubicBezTo>
                    <a:cubicBezTo>
                      <a:pt x="16379" y="20082"/>
                      <a:pt x="16379" y="20082"/>
                      <a:pt x="16379" y="20115"/>
                    </a:cubicBezTo>
                    <a:lnTo>
                      <a:pt x="16379" y="21049"/>
                    </a:lnTo>
                    <a:cubicBezTo>
                      <a:pt x="16379" y="21082"/>
                      <a:pt x="16413" y="21116"/>
                      <a:pt x="16413" y="21116"/>
                    </a:cubicBezTo>
                    <a:cubicBezTo>
                      <a:pt x="16446" y="21116"/>
                      <a:pt x="16446" y="21082"/>
                      <a:pt x="16446" y="21082"/>
                    </a:cubicBezTo>
                    <a:lnTo>
                      <a:pt x="16446" y="20115"/>
                    </a:lnTo>
                    <a:cubicBezTo>
                      <a:pt x="16446" y="20091"/>
                      <a:pt x="16446" y="20068"/>
                      <a:pt x="16434" y="20068"/>
                    </a:cubicBezTo>
                    <a:close/>
                    <a:moveTo>
                      <a:pt x="16413" y="21983"/>
                    </a:moveTo>
                    <a:cubicBezTo>
                      <a:pt x="16413" y="21983"/>
                      <a:pt x="16379" y="21983"/>
                      <a:pt x="16379" y="22016"/>
                    </a:cubicBezTo>
                    <a:lnTo>
                      <a:pt x="16379" y="22984"/>
                    </a:lnTo>
                    <a:cubicBezTo>
                      <a:pt x="16379" y="22984"/>
                      <a:pt x="16413" y="23017"/>
                      <a:pt x="16413" y="23017"/>
                    </a:cubicBezTo>
                    <a:cubicBezTo>
                      <a:pt x="16446" y="23017"/>
                      <a:pt x="16446" y="22984"/>
                      <a:pt x="16446" y="22984"/>
                    </a:cubicBezTo>
                    <a:lnTo>
                      <a:pt x="16446" y="22016"/>
                    </a:lnTo>
                    <a:cubicBezTo>
                      <a:pt x="16479" y="21983"/>
                      <a:pt x="16446" y="21983"/>
                      <a:pt x="16413" y="21983"/>
                    </a:cubicBezTo>
                    <a:close/>
                    <a:moveTo>
                      <a:pt x="16379" y="23884"/>
                    </a:moveTo>
                    <a:cubicBezTo>
                      <a:pt x="16379" y="23884"/>
                      <a:pt x="16346" y="23918"/>
                      <a:pt x="16346" y="23918"/>
                    </a:cubicBezTo>
                    <a:lnTo>
                      <a:pt x="16346" y="24885"/>
                    </a:lnTo>
                    <a:cubicBezTo>
                      <a:pt x="16346" y="24885"/>
                      <a:pt x="16368" y="24907"/>
                      <a:pt x="16395" y="24916"/>
                    </a:cubicBezTo>
                    <a:lnTo>
                      <a:pt x="16395" y="24916"/>
                    </a:lnTo>
                    <a:cubicBezTo>
                      <a:pt x="16413" y="24907"/>
                      <a:pt x="16413" y="24885"/>
                      <a:pt x="16413" y="24885"/>
                    </a:cubicBezTo>
                    <a:lnTo>
                      <a:pt x="16413" y="23918"/>
                    </a:lnTo>
                    <a:cubicBezTo>
                      <a:pt x="16413" y="23918"/>
                      <a:pt x="16413" y="23884"/>
                      <a:pt x="16379" y="23884"/>
                    </a:cubicBezTo>
                    <a:close/>
                    <a:moveTo>
                      <a:pt x="16395" y="24916"/>
                    </a:moveTo>
                    <a:cubicBezTo>
                      <a:pt x="16390" y="24917"/>
                      <a:pt x="16385" y="24918"/>
                      <a:pt x="16379" y="24918"/>
                    </a:cubicBezTo>
                    <a:lnTo>
                      <a:pt x="16413" y="24918"/>
                    </a:lnTo>
                    <a:cubicBezTo>
                      <a:pt x="16407" y="24918"/>
                      <a:pt x="16400" y="24917"/>
                      <a:pt x="16395" y="24916"/>
                    </a:cubicBezTo>
                    <a:close/>
                    <a:moveTo>
                      <a:pt x="16379" y="25786"/>
                    </a:moveTo>
                    <a:cubicBezTo>
                      <a:pt x="16346" y="25786"/>
                      <a:pt x="16346" y="25819"/>
                      <a:pt x="16346" y="25852"/>
                    </a:cubicBezTo>
                    <a:cubicBezTo>
                      <a:pt x="16346" y="26153"/>
                      <a:pt x="16313" y="26486"/>
                      <a:pt x="16313" y="26786"/>
                    </a:cubicBezTo>
                    <a:cubicBezTo>
                      <a:pt x="16313" y="26820"/>
                      <a:pt x="16313" y="26820"/>
                      <a:pt x="16346" y="26820"/>
                    </a:cubicBezTo>
                    <a:lnTo>
                      <a:pt x="16379" y="26820"/>
                    </a:lnTo>
                    <a:cubicBezTo>
                      <a:pt x="16413" y="26486"/>
                      <a:pt x="16413" y="26153"/>
                      <a:pt x="16413" y="25819"/>
                    </a:cubicBezTo>
                    <a:cubicBezTo>
                      <a:pt x="16413" y="25819"/>
                      <a:pt x="16413" y="25786"/>
                      <a:pt x="16379" y="25786"/>
                    </a:cubicBezTo>
                    <a:close/>
                    <a:moveTo>
                      <a:pt x="16320" y="27707"/>
                    </a:moveTo>
                    <a:cubicBezTo>
                      <a:pt x="16315" y="27707"/>
                      <a:pt x="16313" y="27711"/>
                      <a:pt x="16313" y="27720"/>
                    </a:cubicBezTo>
                    <a:cubicBezTo>
                      <a:pt x="16279" y="27720"/>
                      <a:pt x="16279" y="27720"/>
                      <a:pt x="16279" y="27754"/>
                    </a:cubicBezTo>
                    <a:lnTo>
                      <a:pt x="16213" y="28688"/>
                    </a:lnTo>
                    <a:cubicBezTo>
                      <a:pt x="16213" y="28721"/>
                      <a:pt x="16246" y="28721"/>
                      <a:pt x="16246" y="28755"/>
                    </a:cubicBezTo>
                    <a:lnTo>
                      <a:pt x="16246" y="28721"/>
                    </a:lnTo>
                    <a:cubicBezTo>
                      <a:pt x="16256" y="28731"/>
                      <a:pt x="16265" y="28735"/>
                      <a:pt x="16274" y="28735"/>
                    </a:cubicBezTo>
                    <a:cubicBezTo>
                      <a:pt x="16296" y="28735"/>
                      <a:pt x="16313" y="28711"/>
                      <a:pt x="16313" y="28688"/>
                    </a:cubicBezTo>
                    <a:cubicBezTo>
                      <a:pt x="16313" y="28388"/>
                      <a:pt x="16346" y="28054"/>
                      <a:pt x="16346" y="27754"/>
                    </a:cubicBezTo>
                    <a:cubicBezTo>
                      <a:pt x="16346" y="27730"/>
                      <a:pt x="16329" y="27707"/>
                      <a:pt x="16320" y="27707"/>
                    </a:cubicBezTo>
                    <a:close/>
                    <a:moveTo>
                      <a:pt x="16213" y="29622"/>
                    </a:moveTo>
                    <a:cubicBezTo>
                      <a:pt x="16179" y="29622"/>
                      <a:pt x="16179" y="29622"/>
                      <a:pt x="16179" y="29655"/>
                    </a:cubicBezTo>
                    <a:cubicBezTo>
                      <a:pt x="16146" y="29989"/>
                      <a:pt x="16112" y="30289"/>
                      <a:pt x="16112" y="30623"/>
                    </a:cubicBezTo>
                    <a:cubicBezTo>
                      <a:pt x="16112" y="30623"/>
                      <a:pt x="16112" y="30656"/>
                      <a:pt x="16146" y="30656"/>
                    </a:cubicBezTo>
                    <a:cubicBezTo>
                      <a:pt x="16179" y="30656"/>
                      <a:pt x="16179" y="30623"/>
                      <a:pt x="16179" y="30623"/>
                    </a:cubicBezTo>
                    <a:cubicBezTo>
                      <a:pt x="16213" y="30322"/>
                      <a:pt x="16246" y="29989"/>
                      <a:pt x="16246" y="29655"/>
                    </a:cubicBezTo>
                    <a:cubicBezTo>
                      <a:pt x="16246" y="29655"/>
                      <a:pt x="16213" y="29622"/>
                      <a:pt x="16213" y="29622"/>
                    </a:cubicBezTo>
                    <a:close/>
                    <a:moveTo>
                      <a:pt x="16112" y="31523"/>
                    </a:moveTo>
                    <a:cubicBezTo>
                      <a:pt x="16079" y="31523"/>
                      <a:pt x="16046" y="31523"/>
                      <a:pt x="16046" y="31557"/>
                    </a:cubicBezTo>
                    <a:cubicBezTo>
                      <a:pt x="16012" y="31890"/>
                      <a:pt x="15979" y="32190"/>
                      <a:pt x="15979" y="32491"/>
                    </a:cubicBezTo>
                    <a:cubicBezTo>
                      <a:pt x="15979" y="32524"/>
                      <a:pt x="15979" y="32557"/>
                      <a:pt x="16012" y="32557"/>
                    </a:cubicBezTo>
                    <a:cubicBezTo>
                      <a:pt x="16012" y="32557"/>
                      <a:pt x="16046" y="32524"/>
                      <a:pt x="16046" y="32524"/>
                    </a:cubicBezTo>
                    <a:lnTo>
                      <a:pt x="16112" y="31557"/>
                    </a:lnTo>
                    <a:cubicBezTo>
                      <a:pt x="16112" y="31557"/>
                      <a:pt x="16112" y="31523"/>
                      <a:pt x="16112" y="31523"/>
                    </a:cubicBezTo>
                    <a:close/>
                    <a:moveTo>
                      <a:pt x="15912" y="33425"/>
                    </a:moveTo>
                    <a:cubicBezTo>
                      <a:pt x="15912" y="33425"/>
                      <a:pt x="15879" y="33458"/>
                      <a:pt x="15879" y="33458"/>
                    </a:cubicBezTo>
                    <a:cubicBezTo>
                      <a:pt x="15846" y="33791"/>
                      <a:pt x="15846" y="34092"/>
                      <a:pt x="15812" y="34425"/>
                    </a:cubicBezTo>
                    <a:cubicBezTo>
                      <a:pt x="15812" y="34425"/>
                      <a:pt x="15812" y="34459"/>
                      <a:pt x="15846" y="34459"/>
                    </a:cubicBezTo>
                    <a:cubicBezTo>
                      <a:pt x="15879" y="34459"/>
                      <a:pt x="15879" y="34425"/>
                      <a:pt x="15879" y="34425"/>
                    </a:cubicBezTo>
                    <a:cubicBezTo>
                      <a:pt x="15912" y="34125"/>
                      <a:pt x="15946" y="33791"/>
                      <a:pt x="15979" y="33458"/>
                    </a:cubicBezTo>
                    <a:cubicBezTo>
                      <a:pt x="15979" y="33458"/>
                      <a:pt x="15946" y="33425"/>
                      <a:pt x="15912" y="33425"/>
                    </a:cubicBezTo>
                    <a:close/>
                    <a:moveTo>
                      <a:pt x="15746" y="35326"/>
                    </a:moveTo>
                    <a:cubicBezTo>
                      <a:pt x="15712" y="35326"/>
                      <a:pt x="15712" y="35326"/>
                      <a:pt x="15712" y="35359"/>
                    </a:cubicBezTo>
                    <a:cubicBezTo>
                      <a:pt x="15679" y="35693"/>
                      <a:pt x="15612" y="35993"/>
                      <a:pt x="15579" y="36293"/>
                    </a:cubicBezTo>
                    <a:cubicBezTo>
                      <a:pt x="15579" y="36327"/>
                      <a:pt x="15612" y="36360"/>
                      <a:pt x="15612" y="36360"/>
                    </a:cubicBezTo>
                    <a:lnTo>
                      <a:pt x="15612" y="36327"/>
                    </a:lnTo>
                    <a:cubicBezTo>
                      <a:pt x="15623" y="36338"/>
                      <a:pt x="15634" y="36341"/>
                      <a:pt x="15644" y="36341"/>
                    </a:cubicBezTo>
                    <a:cubicBezTo>
                      <a:pt x="15664" y="36341"/>
                      <a:pt x="15679" y="36327"/>
                      <a:pt x="15679" y="36327"/>
                    </a:cubicBezTo>
                    <a:cubicBezTo>
                      <a:pt x="15712" y="35993"/>
                      <a:pt x="15746" y="35693"/>
                      <a:pt x="15779" y="35359"/>
                    </a:cubicBezTo>
                    <a:cubicBezTo>
                      <a:pt x="15779" y="35326"/>
                      <a:pt x="15746" y="35326"/>
                      <a:pt x="15746" y="35326"/>
                    </a:cubicBezTo>
                    <a:close/>
                    <a:moveTo>
                      <a:pt x="15512" y="37227"/>
                    </a:moveTo>
                    <a:cubicBezTo>
                      <a:pt x="15479" y="37227"/>
                      <a:pt x="15479" y="37261"/>
                      <a:pt x="15479" y="37261"/>
                    </a:cubicBezTo>
                    <a:cubicBezTo>
                      <a:pt x="15445" y="37528"/>
                      <a:pt x="15412" y="37761"/>
                      <a:pt x="15379" y="37995"/>
                    </a:cubicBezTo>
                    <a:cubicBezTo>
                      <a:pt x="15379" y="38028"/>
                      <a:pt x="15379" y="38028"/>
                      <a:pt x="15412" y="38028"/>
                    </a:cubicBezTo>
                    <a:lnTo>
                      <a:pt x="15445" y="38028"/>
                    </a:lnTo>
                    <a:cubicBezTo>
                      <a:pt x="15479" y="37794"/>
                      <a:pt x="15512" y="37528"/>
                      <a:pt x="15545" y="37294"/>
                    </a:cubicBezTo>
                    <a:cubicBezTo>
                      <a:pt x="15545" y="37261"/>
                      <a:pt x="15512" y="37227"/>
                      <a:pt x="15512" y="372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61"/>
              <p:cNvSpPr/>
              <p:nvPr/>
            </p:nvSpPr>
            <p:spPr>
              <a:xfrm>
                <a:off x="2517799" y="2492789"/>
                <a:ext cx="449515" cy="1096512"/>
              </a:xfrm>
              <a:custGeom>
                <a:rect b="b" l="l" r="r" t="t"/>
                <a:pathLst>
                  <a:path extrusionOk="0" h="37107" w="15212">
                    <a:moveTo>
                      <a:pt x="7999" y="0"/>
                    </a:moveTo>
                    <a:cubicBezTo>
                      <a:pt x="7781" y="0"/>
                      <a:pt x="7568" y="31"/>
                      <a:pt x="7373" y="80"/>
                    </a:cubicBezTo>
                    <a:cubicBezTo>
                      <a:pt x="7339" y="80"/>
                      <a:pt x="7339" y="114"/>
                      <a:pt x="7339" y="114"/>
                    </a:cubicBezTo>
                    <a:cubicBezTo>
                      <a:pt x="7339" y="147"/>
                      <a:pt x="7373" y="147"/>
                      <a:pt x="7373" y="147"/>
                    </a:cubicBezTo>
                    <a:cubicBezTo>
                      <a:pt x="7673" y="114"/>
                      <a:pt x="7940" y="80"/>
                      <a:pt x="8240" y="80"/>
                    </a:cubicBezTo>
                    <a:lnTo>
                      <a:pt x="8307" y="80"/>
                    </a:lnTo>
                    <a:cubicBezTo>
                      <a:pt x="8340" y="80"/>
                      <a:pt x="8340" y="47"/>
                      <a:pt x="8340" y="47"/>
                    </a:cubicBezTo>
                    <a:cubicBezTo>
                      <a:pt x="8340" y="13"/>
                      <a:pt x="8340" y="13"/>
                      <a:pt x="8307" y="13"/>
                    </a:cubicBezTo>
                    <a:lnTo>
                      <a:pt x="8240" y="13"/>
                    </a:lnTo>
                    <a:cubicBezTo>
                      <a:pt x="8160" y="5"/>
                      <a:pt x="8079" y="0"/>
                      <a:pt x="7999" y="0"/>
                    </a:cubicBezTo>
                    <a:close/>
                    <a:moveTo>
                      <a:pt x="9274" y="80"/>
                    </a:moveTo>
                    <a:cubicBezTo>
                      <a:pt x="9241" y="80"/>
                      <a:pt x="9207" y="114"/>
                      <a:pt x="9207" y="114"/>
                    </a:cubicBezTo>
                    <a:cubicBezTo>
                      <a:pt x="9207" y="147"/>
                      <a:pt x="9207" y="147"/>
                      <a:pt x="9241" y="180"/>
                    </a:cubicBezTo>
                    <a:cubicBezTo>
                      <a:pt x="9574" y="247"/>
                      <a:pt x="9875" y="314"/>
                      <a:pt x="10175" y="447"/>
                    </a:cubicBezTo>
                    <a:cubicBezTo>
                      <a:pt x="10208" y="447"/>
                      <a:pt x="10208" y="380"/>
                      <a:pt x="10175" y="380"/>
                    </a:cubicBezTo>
                    <a:cubicBezTo>
                      <a:pt x="9875" y="247"/>
                      <a:pt x="9574" y="147"/>
                      <a:pt x="9274" y="80"/>
                    </a:cubicBezTo>
                    <a:close/>
                    <a:moveTo>
                      <a:pt x="6439" y="289"/>
                    </a:moveTo>
                    <a:cubicBezTo>
                      <a:pt x="6430" y="289"/>
                      <a:pt x="6422" y="297"/>
                      <a:pt x="6405" y="314"/>
                    </a:cubicBezTo>
                    <a:cubicBezTo>
                      <a:pt x="6105" y="414"/>
                      <a:pt x="5805" y="514"/>
                      <a:pt x="5538" y="681"/>
                    </a:cubicBezTo>
                    <a:cubicBezTo>
                      <a:pt x="5505" y="714"/>
                      <a:pt x="5538" y="747"/>
                      <a:pt x="5571" y="747"/>
                    </a:cubicBezTo>
                    <a:lnTo>
                      <a:pt x="5571" y="714"/>
                    </a:lnTo>
                    <a:cubicBezTo>
                      <a:pt x="5838" y="581"/>
                      <a:pt x="6139" y="447"/>
                      <a:pt x="6439" y="347"/>
                    </a:cubicBezTo>
                    <a:cubicBezTo>
                      <a:pt x="6472" y="347"/>
                      <a:pt x="6472" y="314"/>
                      <a:pt x="6472" y="314"/>
                    </a:cubicBezTo>
                    <a:cubicBezTo>
                      <a:pt x="6455" y="297"/>
                      <a:pt x="6447" y="289"/>
                      <a:pt x="6439" y="289"/>
                    </a:cubicBezTo>
                    <a:close/>
                    <a:moveTo>
                      <a:pt x="11025" y="822"/>
                    </a:moveTo>
                    <a:cubicBezTo>
                      <a:pt x="11017" y="822"/>
                      <a:pt x="11009" y="831"/>
                      <a:pt x="11009" y="847"/>
                    </a:cubicBezTo>
                    <a:cubicBezTo>
                      <a:pt x="10975" y="847"/>
                      <a:pt x="10975" y="881"/>
                      <a:pt x="11009" y="914"/>
                    </a:cubicBezTo>
                    <a:cubicBezTo>
                      <a:pt x="11242" y="1081"/>
                      <a:pt x="11476" y="1281"/>
                      <a:pt x="11709" y="1515"/>
                    </a:cubicBezTo>
                    <a:lnTo>
                      <a:pt x="11743" y="1515"/>
                    </a:lnTo>
                    <a:cubicBezTo>
                      <a:pt x="11743" y="1515"/>
                      <a:pt x="11743" y="1548"/>
                      <a:pt x="11776" y="1548"/>
                    </a:cubicBezTo>
                    <a:cubicBezTo>
                      <a:pt x="11776" y="1515"/>
                      <a:pt x="11776" y="1515"/>
                      <a:pt x="11776" y="1481"/>
                    </a:cubicBezTo>
                    <a:cubicBezTo>
                      <a:pt x="11542" y="1248"/>
                      <a:pt x="11309" y="1014"/>
                      <a:pt x="11042" y="847"/>
                    </a:cubicBezTo>
                    <a:cubicBezTo>
                      <a:pt x="11042" y="831"/>
                      <a:pt x="11034" y="822"/>
                      <a:pt x="11025" y="822"/>
                    </a:cubicBezTo>
                    <a:close/>
                    <a:moveTo>
                      <a:pt x="4750" y="1156"/>
                    </a:moveTo>
                    <a:cubicBezTo>
                      <a:pt x="4738" y="1156"/>
                      <a:pt x="4721" y="1164"/>
                      <a:pt x="4704" y="1181"/>
                    </a:cubicBezTo>
                    <a:cubicBezTo>
                      <a:pt x="4471" y="1348"/>
                      <a:pt x="4204" y="1515"/>
                      <a:pt x="3937" y="1715"/>
                    </a:cubicBezTo>
                    <a:cubicBezTo>
                      <a:pt x="3937" y="1748"/>
                      <a:pt x="3937" y="1781"/>
                      <a:pt x="3937" y="1781"/>
                    </a:cubicBezTo>
                    <a:lnTo>
                      <a:pt x="4004" y="1781"/>
                    </a:lnTo>
                    <a:cubicBezTo>
                      <a:pt x="4271" y="1581"/>
                      <a:pt x="4504" y="1381"/>
                      <a:pt x="4771" y="1214"/>
                    </a:cubicBezTo>
                    <a:cubicBezTo>
                      <a:pt x="4804" y="1214"/>
                      <a:pt x="4804" y="1181"/>
                      <a:pt x="4771" y="1181"/>
                    </a:cubicBezTo>
                    <a:cubicBezTo>
                      <a:pt x="4771" y="1164"/>
                      <a:pt x="4763" y="1156"/>
                      <a:pt x="4750" y="1156"/>
                    </a:cubicBezTo>
                    <a:close/>
                    <a:moveTo>
                      <a:pt x="3203" y="2315"/>
                    </a:moveTo>
                    <a:cubicBezTo>
                      <a:pt x="2970" y="2515"/>
                      <a:pt x="2736" y="2749"/>
                      <a:pt x="2503" y="2982"/>
                    </a:cubicBezTo>
                    <a:cubicBezTo>
                      <a:pt x="2503" y="2982"/>
                      <a:pt x="2503" y="3016"/>
                      <a:pt x="2503" y="3049"/>
                    </a:cubicBezTo>
                    <a:lnTo>
                      <a:pt x="2569" y="3049"/>
                    </a:lnTo>
                    <a:cubicBezTo>
                      <a:pt x="2803" y="2816"/>
                      <a:pt x="3036" y="2582"/>
                      <a:pt x="3270" y="2382"/>
                    </a:cubicBezTo>
                    <a:cubicBezTo>
                      <a:pt x="3270" y="2382"/>
                      <a:pt x="3270" y="2348"/>
                      <a:pt x="3270" y="2315"/>
                    </a:cubicBezTo>
                    <a:close/>
                    <a:moveTo>
                      <a:pt x="12326" y="2157"/>
                    </a:moveTo>
                    <a:cubicBezTo>
                      <a:pt x="12318" y="2157"/>
                      <a:pt x="12310" y="2165"/>
                      <a:pt x="12310" y="2182"/>
                    </a:cubicBezTo>
                    <a:cubicBezTo>
                      <a:pt x="12276" y="2182"/>
                      <a:pt x="12276" y="2215"/>
                      <a:pt x="12310" y="2215"/>
                    </a:cubicBezTo>
                    <a:cubicBezTo>
                      <a:pt x="12476" y="2482"/>
                      <a:pt x="12643" y="2782"/>
                      <a:pt x="12777" y="3049"/>
                    </a:cubicBezTo>
                    <a:cubicBezTo>
                      <a:pt x="12777" y="3082"/>
                      <a:pt x="12777" y="3082"/>
                      <a:pt x="12810" y="3082"/>
                    </a:cubicBezTo>
                    <a:lnTo>
                      <a:pt x="12843" y="3049"/>
                    </a:lnTo>
                    <a:cubicBezTo>
                      <a:pt x="12843" y="3049"/>
                      <a:pt x="12843" y="3016"/>
                      <a:pt x="12843" y="3016"/>
                    </a:cubicBezTo>
                    <a:cubicBezTo>
                      <a:pt x="12677" y="2715"/>
                      <a:pt x="12543" y="2449"/>
                      <a:pt x="12343" y="2182"/>
                    </a:cubicBezTo>
                    <a:cubicBezTo>
                      <a:pt x="12343" y="2165"/>
                      <a:pt x="12335" y="2157"/>
                      <a:pt x="12326" y="2157"/>
                    </a:cubicBezTo>
                    <a:close/>
                    <a:moveTo>
                      <a:pt x="1906" y="3621"/>
                    </a:moveTo>
                    <a:cubicBezTo>
                      <a:pt x="1893" y="3621"/>
                      <a:pt x="1879" y="3629"/>
                      <a:pt x="1869" y="3649"/>
                    </a:cubicBezTo>
                    <a:cubicBezTo>
                      <a:pt x="1669" y="3883"/>
                      <a:pt x="1469" y="4116"/>
                      <a:pt x="1235" y="4350"/>
                    </a:cubicBezTo>
                    <a:cubicBezTo>
                      <a:pt x="1235" y="4383"/>
                      <a:pt x="1235" y="4417"/>
                      <a:pt x="1235" y="4417"/>
                    </a:cubicBezTo>
                    <a:lnTo>
                      <a:pt x="1268" y="4417"/>
                    </a:lnTo>
                    <a:lnTo>
                      <a:pt x="1268" y="4383"/>
                    </a:lnTo>
                    <a:cubicBezTo>
                      <a:pt x="1268" y="4400"/>
                      <a:pt x="1277" y="4408"/>
                      <a:pt x="1285" y="4408"/>
                    </a:cubicBezTo>
                    <a:cubicBezTo>
                      <a:pt x="1293" y="4408"/>
                      <a:pt x="1302" y="4400"/>
                      <a:pt x="1302" y="4383"/>
                    </a:cubicBezTo>
                    <a:cubicBezTo>
                      <a:pt x="1535" y="4150"/>
                      <a:pt x="1735" y="3916"/>
                      <a:pt x="1969" y="3683"/>
                    </a:cubicBezTo>
                    <a:cubicBezTo>
                      <a:pt x="1969" y="3660"/>
                      <a:pt x="1937" y="3621"/>
                      <a:pt x="1906" y="3621"/>
                    </a:cubicBezTo>
                    <a:close/>
                    <a:moveTo>
                      <a:pt x="13177" y="3850"/>
                    </a:moveTo>
                    <a:cubicBezTo>
                      <a:pt x="13177" y="3883"/>
                      <a:pt x="13144" y="3883"/>
                      <a:pt x="13177" y="3916"/>
                    </a:cubicBezTo>
                    <a:cubicBezTo>
                      <a:pt x="13277" y="4183"/>
                      <a:pt x="13377" y="4483"/>
                      <a:pt x="13477" y="4817"/>
                    </a:cubicBezTo>
                    <a:cubicBezTo>
                      <a:pt x="13477" y="4817"/>
                      <a:pt x="13510" y="4817"/>
                      <a:pt x="13510" y="4850"/>
                    </a:cubicBezTo>
                    <a:lnTo>
                      <a:pt x="13544" y="4817"/>
                    </a:lnTo>
                    <a:cubicBezTo>
                      <a:pt x="13544" y="4817"/>
                      <a:pt x="13577" y="4784"/>
                      <a:pt x="13577" y="4750"/>
                    </a:cubicBezTo>
                    <a:cubicBezTo>
                      <a:pt x="13477" y="4450"/>
                      <a:pt x="13344" y="4150"/>
                      <a:pt x="13244" y="3850"/>
                    </a:cubicBezTo>
                    <a:close/>
                    <a:moveTo>
                      <a:pt x="635" y="5084"/>
                    </a:moveTo>
                    <a:lnTo>
                      <a:pt x="468" y="5284"/>
                    </a:lnTo>
                    <a:lnTo>
                      <a:pt x="1" y="5818"/>
                    </a:lnTo>
                    <a:cubicBezTo>
                      <a:pt x="1" y="5818"/>
                      <a:pt x="1" y="5851"/>
                      <a:pt x="1" y="5884"/>
                    </a:cubicBezTo>
                    <a:lnTo>
                      <a:pt x="68" y="5884"/>
                    </a:lnTo>
                    <a:cubicBezTo>
                      <a:pt x="201" y="5718"/>
                      <a:pt x="368" y="5517"/>
                      <a:pt x="535" y="5351"/>
                    </a:cubicBezTo>
                    <a:lnTo>
                      <a:pt x="668" y="5151"/>
                    </a:lnTo>
                    <a:cubicBezTo>
                      <a:pt x="701" y="5117"/>
                      <a:pt x="701" y="5117"/>
                      <a:pt x="668" y="5084"/>
                    </a:cubicBezTo>
                    <a:close/>
                    <a:moveTo>
                      <a:pt x="13809" y="5669"/>
                    </a:moveTo>
                    <a:cubicBezTo>
                      <a:pt x="13800" y="5669"/>
                      <a:pt x="13788" y="5673"/>
                      <a:pt x="13777" y="5684"/>
                    </a:cubicBezTo>
                    <a:cubicBezTo>
                      <a:pt x="13777" y="5684"/>
                      <a:pt x="13744" y="5684"/>
                      <a:pt x="13777" y="5718"/>
                    </a:cubicBezTo>
                    <a:cubicBezTo>
                      <a:pt x="13844" y="6018"/>
                      <a:pt x="13911" y="6318"/>
                      <a:pt x="14011" y="6652"/>
                    </a:cubicBezTo>
                    <a:cubicBezTo>
                      <a:pt x="14011" y="6652"/>
                      <a:pt x="14011" y="6685"/>
                      <a:pt x="14044" y="6685"/>
                    </a:cubicBezTo>
                    <a:cubicBezTo>
                      <a:pt x="14078" y="6652"/>
                      <a:pt x="14078" y="6652"/>
                      <a:pt x="14078" y="6618"/>
                    </a:cubicBezTo>
                    <a:cubicBezTo>
                      <a:pt x="14011" y="6318"/>
                      <a:pt x="13911" y="5984"/>
                      <a:pt x="13844" y="5684"/>
                    </a:cubicBezTo>
                    <a:cubicBezTo>
                      <a:pt x="13844" y="5684"/>
                      <a:pt x="13829" y="5669"/>
                      <a:pt x="13809" y="5669"/>
                    </a:cubicBezTo>
                    <a:close/>
                    <a:moveTo>
                      <a:pt x="14244" y="7552"/>
                    </a:moveTo>
                    <a:cubicBezTo>
                      <a:pt x="14211" y="7552"/>
                      <a:pt x="14211" y="7552"/>
                      <a:pt x="14211" y="7586"/>
                    </a:cubicBezTo>
                    <a:cubicBezTo>
                      <a:pt x="14278" y="7852"/>
                      <a:pt x="14311" y="8186"/>
                      <a:pt x="14378" y="8520"/>
                    </a:cubicBezTo>
                    <a:cubicBezTo>
                      <a:pt x="14378" y="8520"/>
                      <a:pt x="14411" y="8553"/>
                      <a:pt x="14411" y="8553"/>
                    </a:cubicBezTo>
                    <a:cubicBezTo>
                      <a:pt x="14444" y="8553"/>
                      <a:pt x="14444" y="8520"/>
                      <a:pt x="14444" y="8520"/>
                    </a:cubicBezTo>
                    <a:cubicBezTo>
                      <a:pt x="14411" y="8186"/>
                      <a:pt x="14344" y="7886"/>
                      <a:pt x="14278" y="7586"/>
                    </a:cubicBezTo>
                    <a:cubicBezTo>
                      <a:pt x="14278" y="7552"/>
                      <a:pt x="14244" y="7552"/>
                      <a:pt x="14244" y="7552"/>
                    </a:cubicBezTo>
                    <a:close/>
                    <a:moveTo>
                      <a:pt x="14545" y="9420"/>
                    </a:moveTo>
                    <a:cubicBezTo>
                      <a:pt x="14545" y="9420"/>
                      <a:pt x="14511" y="9454"/>
                      <a:pt x="14545" y="9454"/>
                    </a:cubicBezTo>
                    <a:cubicBezTo>
                      <a:pt x="14578" y="9754"/>
                      <a:pt x="14611" y="10087"/>
                      <a:pt x="14645" y="10421"/>
                    </a:cubicBezTo>
                    <a:lnTo>
                      <a:pt x="14711" y="10421"/>
                    </a:lnTo>
                    <a:cubicBezTo>
                      <a:pt x="14711" y="10421"/>
                      <a:pt x="14745" y="10421"/>
                      <a:pt x="14745" y="10388"/>
                    </a:cubicBezTo>
                    <a:cubicBezTo>
                      <a:pt x="14678" y="10054"/>
                      <a:pt x="14645" y="9754"/>
                      <a:pt x="14611" y="9454"/>
                    </a:cubicBezTo>
                    <a:cubicBezTo>
                      <a:pt x="14611" y="9420"/>
                      <a:pt x="14578" y="9420"/>
                      <a:pt x="14545" y="9420"/>
                    </a:cubicBezTo>
                    <a:close/>
                    <a:moveTo>
                      <a:pt x="14820" y="11307"/>
                    </a:moveTo>
                    <a:cubicBezTo>
                      <a:pt x="14815" y="11307"/>
                      <a:pt x="14811" y="11310"/>
                      <a:pt x="14811" y="11322"/>
                    </a:cubicBezTo>
                    <a:cubicBezTo>
                      <a:pt x="14778" y="11322"/>
                      <a:pt x="14778" y="11322"/>
                      <a:pt x="14778" y="11355"/>
                    </a:cubicBezTo>
                    <a:cubicBezTo>
                      <a:pt x="14811" y="11655"/>
                      <a:pt x="14845" y="11989"/>
                      <a:pt x="14845" y="12289"/>
                    </a:cubicBezTo>
                    <a:cubicBezTo>
                      <a:pt x="14845" y="12322"/>
                      <a:pt x="14878" y="12322"/>
                      <a:pt x="14911" y="12322"/>
                    </a:cubicBezTo>
                    <a:cubicBezTo>
                      <a:pt x="14911" y="12322"/>
                      <a:pt x="14945" y="12289"/>
                      <a:pt x="14945" y="12289"/>
                    </a:cubicBezTo>
                    <a:cubicBezTo>
                      <a:pt x="14911" y="11955"/>
                      <a:pt x="14878" y="11655"/>
                      <a:pt x="14845" y="11322"/>
                    </a:cubicBezTo>
                    <a:cubicBezTo>
                      <a:pt x="14845" y="11322"/>
                      <a:pt x="14830" y="11307"/>
                      <a:pt x="14820" y="11307"/>
                    </a:cubicBezTo>
                    <a:close/>
                    <a:moveTo>
                      <a:pt x="14978" y="13223"/>
                    </a:moveTo>
                    <a:cubicBezTo>
                      <a:pt x="14945" y="13223"/>
                      <a:pt x="14945" y="13223"/>
                      <a:pt x="14945" y="13256"/>
                    </a:cubicBezTo>
                    <a:cubicBezTo>
                      <a:pt x="14945" y="13557"/>
                      <a:pt x="14978" y="13890"/>
                      <a:pt x="15012" y="14190"/>
                    </a:cubicBezTo>
                    <a:cubicBezTo>
                      <a:pt x="15012" y="14224"/>
                      <a:pt x="15012" y="14257"/>
                      <a:pt x="15045" y="14257"/>
                    </a:cubicBezTo>
                    <a:cubicBezTo>
                      <a:pt x="15045" y="14257"/>
                      <a:pt x="15078" y="14224"/>
                      <a:pt x="15078" y="14224"/>
                    </a:cubicBezTo>
                    <a:cubicBezTo>
                      <a:pt x="15078" y="13890"/>
                      <a:pt x="15045" y="13557"/>
                      <a:pt x="15012" y="13256"/>
                    </a:cubicBezTo>
                    <a:cubicBezTo>
                      <a:pt x="15012" y="13223"/>
                      <a:pt x="14978" y="13223"/>
                      <a:pt x="14978" y="13223"/>
                    </a:cubicBezTo>
                    <a:close/>
                    <a:moveTo>
                      <a:pt x="15078" y="15091"/>
                    </a:moveTo>
                    <a:cubicBezTo>
                      <a:pt x="15078" y="15091"/>
                      <a:pt x="15045" y="15124"/>
                      <a:pt x="15045" y="15158"/>
                    </a:cubicBezTo>
                    <a:cubicBezTo>
                      <a:pt x="15078" y="15458"/>
                      <a:pt x="15078" y="15791"/>
                      <a:pt x="15078" y="16125"/>
                    </a:cubicBezTo>
                    <a:cubicBezTo>
                      <a:pt x="15078" y="16125"/>
                      <a:pt x="15112" y="16158"/>
                      <a:pt x="15145" y="16158"/>
                    </a:cubicBezTo>
                    <a:lnTo>
                      <a:pt x="15112" y="16125"/>
                    </a:lnTo>
                    <a:cubicBezTo>
                      <a:pt x="15145" y="16125"/>
                      <a:pt x="15178" y="16125"/>
                      <a:pt x="15178" y="16092"/>
                    </a:cubicBezTo>
                    <a:cubicBezTo>
                      <a:pt x="15145" y="15791"/>
                      <a:pt x="15112" y="15458"/>
                      <a:pt x="15112" y="15158"/>
                    </a:cubicBezTo>
                    <a:cubicBezTo>
                      <a:pt x="15112" y="15124"/>
                      <a:pt x="15112" y="15091"/>
                      <a:pt x="15078" y="15091"/>
                    </a:cubicBezTo>
                    <a:close/>
                    <a:moveTo>
                      <a:pt x="15178" y="17026"/>
                    </a:moveTo>
                    <a:cubicBezTo>
                      <a:pt x="15145" y="17026"/>
                      <a:pt x="15145" y="17059"/>
                      <a:pt x="15145" y="17059"/>
                    </a:cubicBezTo>
                    <a:lnTo>
                      <a:pt x="15145" y="18026"/>
                    </a:lnTo>
                    <a:cubicBezTo>
                      <a:pt x="15145" y="18026"/>
                      <a:pt x="15145" y="18060"/>
                      <a:pt x="15178" y="18060"/>
                    </a:cubicBezTo>
                    <a:cubicBezTo>
                      <a:pt x="15212" y="18060"/>
                      <a:pt x="15212" y="18026"/>
                      <a:pt x="15212" y="18026"/>
                    </a:cubicBezTo>
                    <a:lnTo>
                      <a:pt x="15212" y="17059"/>
                    </a:lnTo>
                    <a:cubicBezTo>
                      <a:pt x="15212" y="17026"/>
                      <a:pt x="15178" y="17026"/>
                      <a:pt x="15178" y="17026"/>
                    </a:cubicBezTo>
                    <a:close/>
                    <a:moveTo>
                      <a:pt x="15178" y="18927"/>
                    </a:moveTo>
                    <a:cubicBezTo>
                      <a:pt x="15145" y="18927"/>
                      <a:pt x="15145" y="18960"/>
                      <a:pt x="15145" y="18960"/>
                    </a:cubicBezTo>
                    <a:lnTo>
                      <a:pt x="15145" y="19928"/>
                    </a:lnTo>
                    <a:cubicBezTo>
                      <a:pt x="15145" y="19961"/>
                      <a:pt x="15145" y="19961"/>
                      <a:pt x="15178" y="19961"/>
                    </a:cubicBezTo>
                    <a:cubicBezTo>
                      <a:pt x="15178" y="19961"/>
                      <a:pt x="15212" y="19961"/>
                      <a:pt x="15212" y="19928"/>
                    </a:cubicBezTo>
                    <a:lnTo>
                      <a:pt x="15212" y="18960"/>
                    </a:lnTo>
                    <a:cubicBezTo>
                      <a:pt x="15212" y="18960"/>
                      <a:pt x="15178" y="18927"/>
                      <a:pt x="15178" y="18927"/>
                    </a:cubicBezTo>
                    <a:close/>
                    <a:moveTo>
                      <a:pt x="15145" y="20828"/>
                    </a:moveTo>
                    <a:cubicBezTo>
                      <a:pt x="15112" y="20828"/>
                      <a:pt x="15112" y="20828"/>
                      <a:pt x="15112" y="20862"/>
                    </a:cubicBezTo>
                    <a:lnTo>
                      <a:pt x="15112" y="21829"/>
                    </a:lnTo>
                    <a:cubicBezTo>
                      <a:pt x="15112" y="21862"/>
                      <a:pt x="15145" y="21862"/>
                      <a:pt x="15145" y="21862"/>
                    </a:cubicBezTo>
                    <a:lnTo>
                      <a:pt x="15178" y="21862"/>
                    </a:lnTo>
                    <a:cubicBezTo>
                      <a:pt x="15178" y="21862"/>
                      <a:pt x="15212" y="21829"/>
                      <a:pt x="15178" y="21829"/>
                    </a:cubicBezTo>
                    <a:lnTo>
                      <a:pt x="15178" y="20862"/>
                    </a:lnTo>
                    <a:cubicBezTo>
                      <a:pt x="15178" y="20828"/>
                      <a:pt x="15178" y="20828"/>
                      <a:pt x="15145" y="20828"/>
                    </a:cubicBezTo>
                    <a:close/>
                    <a:moveTo>
                      <a:pt x="15112" y="22763"/>
                    </a:moveTo>
                    <a:cubicBezTo>
                      <a:pt x="15112" y="22763"/>
                      <a:pt x="15078" y="22763"/>
                      <a:pt x="15078" y="22796"/>
                    </a:cubicBezTo>
                    <a:cubicBezTo>
                      <a:pt x="15078" y="23097"/>
                      <a:pt x="15045" y="23430"/>
                      <a:pt x="15045" y="23764"/>
                    </a:cubicBezTo>
                    <a:cubicBezTo>
                      <a:pt x="15045" y="23764"/>
                      <a:pt x="15072" y="23791"/>
                      <a:pt x="15101" y="23796"/>
                    </a:cubicBezTo>
                    <a:lnTo>
                      <a:pt x="15101" y="23796"/>
                    </a:lnTo>
                    <a:cubicBezTo>
                      <a:pt x="15115" y="23794"/>
                      <a:pt x="15122" y="23787"/>
                      <a:pt x="15145" y="23764"/>
                    </a:cubicBezTo>
                    <a:lnTo>
                      <a:pt x="15178" y="22796"/>
                    </a:lnTo>
                    <a:cubicBezTo>
                      <a:pt x="15178" y="22763"/>
                      <a:pt x="15145" y="22763"/>
                      <a:pt x="15112" y="22763"/>
                    </a:cubicBezTo>
                    <a:close/>
                    <a:moveTo>
                      <a:pt x="15101" y="23796"/>
                    </a:moveTo>
                    <a:cubicBezTo>
                      <a:pt x="15096" y="23797"/>
                      <a:pt x="15088" y="23797"/>
                      <a:pt x="15078" y="23797"/>
                    </a:cubicBezTo>
                    <a:lnTo>
                      <a:pt x="15112" y="23797"/>
                    </a:lnTo>
                    <a:cubicBezTo>
                      <a:pt x="15108" y="23797"/>
                      <a:pt x="15105" y="23797"/>
                      <a:pt x="15101" y="23796"/>
                    </a:cubicBezTo>
                    <a:close/>
                    <a:moveTo>
                      <a:pt x="15078" y="24664"/>
                    </a:moveTo>
                    <a:cubicBezTo>
                      <a:pt x="15045" y="24664"/>
                      <a:pt x="15012" y="24698"/>
                      <a:pt x="15012" y="24698"/>
                    </a:cubicBezTo>
                    <a:cubicBezTo>
                      <a:pt x="15012" y="24998"/>
                      <a:pt x="14978" y="25332"/>
                      <a:pt x="14978" y="25665"/>
                    </a:cubicBezTo>
                    <a:cubicBezTo>
                      <a:pt x="14978" y="25665"/>
                      <a:pt x="14978" y="25699"/>
                      <a:pt x="15012" y="25699"/>
                    </a:cubicBezTo>
                    <a:cubicBezTo>
                      <a:pt x="15045" y="25699"/>
                      <a:pt x="15045" y="25665"/>
                      <a:pt x="15045" y="25665"/>
                    </a:cubicBezTo>
                    <a:lnTo>
                      <a:pt x="15112" y="24698"/>
                    </a:lnTo>
                    <a:cubicBezTo>
                      <a:pt x="15112" y="24698"/>
                      <a:pt x="15078" y="24664"/>
                      <a:pt x="15078" y="24664"/>
                    </a:cubicBezTo>
                    <a:close/>
                    <a:moveTo>
                      <a:pt x="14945" y="26566"/>
                    </a:moveTo>
                    <a:cubicBezTo>
                      <a:pt x="14945" y="26566"/>
                      <a:pt x="14911" y="26599"/>
                      <a:pt x="14911" y="26599"/>
                    </a:cubicBezTo>
                    <a:lnTo>
                      <a:pt x="14878" y="27567"/>
                    </a:lnTo>
                    <a:cubicBezTo>
                      <a:pt x="14878" y="27567"/>
                      <a:pt x="14878" y="27600"/>
                      <a:pt x="14911" y="27600"/>
                    </a:cubicBezTo>
                    <a:cubicBezTo>
                      <a:pt x="14911" y="27600"/>
                      <a:pt x="14945" y="27567"/>
                      <a:pt x="14945" y="27567"/>
                    </a:cubicBezTo>
                    <a:cubicBezTo>
                      <a:pt x="14945" y="27266"/>
                      <a:pt x="15012" y="26933"/>
                      <a:pt x="15012" y="26599"/>
                    </a:cubicBezTo>
                    <a:cubicBezTo>
                      <a:pt x="15012" y="26599"/>
                      <a:pt x="14978" y="26566"/>
                      <a:pt x="14945" y="26566"/>
                    </a:cubicBezTo>
                    <a:close/>
                    <a:moveTo>
                      <a:pt x="14845" y="28467"/>
                    </a:moveTo>
                    <a:cubicBezTo>
                      <a:pt x="14811" y="28467"/>
                      <a:pt x="14778" y="28501"/>
                      <a:pt x="14811" y="28534"/>
                    </a:cubicBezTo>
                    <a:lnTo>
                      <a:pt x="14711" y="29468"/>
                    </a:lnTo>
                    <a:cubicBezTo>
                      <a:pt x="14711" y="29501"/>
                      <a:pt x="14745" y="29501"/>
                      <a:pt x="14745" y="29501"/>
                    </a:cubicBezTo>
                    <a:lnTo>
                      <a:pt x="14778" y="29501"/>
                    </a:lnTo>
                    <a:cubicBezTo>
                      <a:pt x="14778" y="29501"/>
                      <a:pt x="14811" y="29501"/>
                      <a:pt x="14811" y="29468"/>
                    </a:cubicBezTo>
                    <a:cubicBezTo>
                      <a:pt x="14811" y="29168"/>
                      <a:pt x="14845" y="28834"/>
                      <a:pt x="14878" y="28534"/>
                    </a:cubicBezTo>
                    <a:cubicBezTo>
                      <a:pt x="14878" y="28501"/>
                      <a:pt x="14845" y="28467"/>
                      <a:pt x="14845" y="28467"/>
                    </a:cubicBezTo>
                    <a:close/>
                    <a:moveTo>
                      <a:pt x="14678" y="30377"/>
                    </a:moveTo>
                    <a:cubicBezTo>
                      <a:pt x="14661" y="30377"/>
                      <a:pt x="14645" y="30385"/>
                      <a:pt x="14645" y="30402"/>
                    </a:cubicBezTo>
                    <a:cubicBezTo>
                      <a:pt x="14611" y="30702"/>
                      <a:pt x="14578" y="31036"/>
                      <a:pt x="14545" y="31369"/>
                    </a:cubicBezTo>
                    <a:cubicBezTo>
                      <a:pt x="14545" y="31369"/>
                      <a:pt x="14578" y="31403"/>
                      <a:pt x="14578" y="31403"/>
                    </a:cubicBezTo>
                    <a:cubicBezTo>
                      <a:pt x="14611" y="31403"/>
                      <a:pt x="14611" y="31369"/>
                      <a:pt x="14645" y="31369"/>
                    </a:cubicBezTo>
                    <a:cubicBezTo>
                      <a:pt x="14645" y="31069"/>
                      <a:pt x="14678" y="30735"/>
                      <a:pt x="14711" y="30402"/>
                    </a:cubicBezTo>
                    <a:cubicBezTo>
                      <a:pt x="14711" y="30385"/>
                      <a:pt x="14695" y="30377"/>
                      <a:pt x="14678" y="30377"/>
                    </a:cubicBezTo>
                    <a:close/>
                    <a:moveTo>
                      <a:pt x="14478" y="32270"/>
                    </a:moveTo>
                    <a:cubicBezTo>
                      <a:pt x="14478" y="32270"/>
                      <a:pt x="14444" y="32303"/>
                      <a:pt x="14444" y="32303"/>
                    </a:cubicBezTo>
                    <a:cubicBezTo>
                      <a:pt x="14411" y="32637"/>
                      <a:pt x="14378" y="32970"/>
                      <a:pt x="14344" y="33271"/>
                    </a:cubicBezTo>
                    <a:cubicBezTo>
                      <a:pt x="14344" y="33271"/>
                      <a:pt x="14378" y="33304"/>
                      <a:pt x="14378" y="33304"/>
                    </a:cubicBezTo>
                    <a:cubicBezTo>
                      <a:pt x="14378" y="33304"/>
                      <a:pt x="14411" y="33271"/>
                      <a:pt x="14411" y="33271"/>
                    </a:cubicBezTo>
                    <a:cubicBezTo>
                      <a:pt x="14444" y="32970"/>
                      <a:pt x="14478" y="32637"/>
                      <a:pt x="14511" y="32303"/>
                    </a:cubicBezTo>
                    <a:cubicBezTo>
                      <a:pt x="14511" y="32303"/>
                      <a:pt x="14511" y="32270"/>
                      <a:pt x="14478" y="32270"/>
                    </a:cubicBezTo>
                    <a:close/>
                    <a:moveTo>
                      <a:pt x="14256" y="34191"/>
                    </a:moveTo>
                    <a:cubicBezTo>
                      <a:pt x="14244" y="34191"/>
                      <a:pt x="14244" y="34214"/>
                      <a:pt x="14244" y="34238"/>
                    </a:cubicBezTo>
                    <a:cubicBezTo>
                      <a:pt x="14178" y="34538"/>
                      <a:pt x="14144" y="34872"/>
                      <a:pt x="14111" y="35172"/>
                    </a:cubicBezTo>
                    <a:cubicBezTo>
                      <a:pt x="14111" y="35172"/>
                      <a:pt x="14111" y="35205"/>
                      <a:pt x="14144" y="35205"/>
                    </a:cubicBezTo>
                    <a:cubicBezTo>
                      <a:pt x="14178" y="35205"/>
                      <a:pt x="14178" y="35205"/>
                      <a:pt x="14178" y="35172"/>
                    </a:cubicBezTo>
                    <a:cubicBezTo>
                      <a:pt x="14211" y="34872"/>
                      <a:pt x="14278" y="34572"/>
                      <a:pt x="14311" y="34238"/>
                    </a:cubicBezTo>
                    <a:cubicBezTo>
                      <a:pt x="14311" y="34205"/>
                      <a:pt x="14311" y="34205"/>
                      <a:pt x="14278" y="34205"/>
                    </a:cubicBezTo>
                    <a:cubicBezTo>
                      <a:pt x="14268" y="34195"/>
                      <a:pt x="14261" y="34191"/>
                      <a:pt x="14256" y="34191"/>
                    </a:cubicBezTo>
                    <a:close/>
                    <a:moveTo>
                      <a:pt x="14011" y="36073"/>
                    </a:moveTo>
                    <a:cubicBezTo>
                      <a:pt x="13977" y="36073"/>
                      <a:pt x="13977" y="36073"/>
                      <a:pt x="13977" y="36106"/>
                    </a:cubicBezTo>
                    <a:cubicBezTo>
                      <a:pt x="13911" y="36440"/>
                      <a:pt x="13877" y="36740"/>
                      <a:pt x="13811" y="37040"/>
                    </a:cubicBezTo>
                    <a:cubicBezTo>
                      <a:pt x="13811" y="37073"/>
                      <a:pt x="13844" y="37073"/>
                      <a:pt x="13844" y="37107"/>
                    </a:cubicBezTo>
                    <a:lnTo>
                      <a:pt x="13844" y="37073"/>
                    </a:lnTo>
                    <a:cubicBezTo>
                      <a:pt x="13854" y="37083"/>
                      <a:pt x="13864" y="37087"/>
                      <a:pt x="13873" y="37087"/>
                    </a:cubicBezTo>
                    <a:cubicBezTo>
                      <a:pt x="13894" y="37087"/>
                      <a:pt x="13911" y="37064"/>
                      <a:pt x="13911" y="37040"/>
                    </a:cubicBezTo>
                    <a:cubicBezTo>
                      <a:pt x="13944" y="36773"/>
                      <a:pt x="14011" y="36440"/>
                      <a:pt x="14044" y="36106"/>
                    </a:cubicBezTo>
                    <a:cubicBezTo>
                      <a:pt x="14044" y="36106"/>
                      <a:pt x="14044" y="36073"/>
                      <a:pt x="14011" y="3607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50" name="Google Shape;1750;p61"/>
          <p:cNvSpPr/>
          <p:nvPr/>
        </p:nvSpPr>
        <p:spPr>
          <a:xfrm>
            <a:off x="5810776" y="1301650"/>
            <a:ext cx="1506707" cy="609090"/>
          </a:xfrm>
          <a:custGeom>
            <a:rect b="b" l="l" r="r" t="t"/>
            <a:pathLst>
              <a:path extrusionOk="0" h="10114" w="25019">
                <a:moveTo>
                  <a:pt x="12320" y="1"/>
                </a:moveTo>
                <a:cubicBezTo>
                  <a:pt x="9469" y="1"/>
                  <a:pt x="6638" y="1750"/>
                  <a:pt x="5738" y="4977"/>
                </a:cubicBezTo>
                <a:cubicBezTo>
                  <a:pt x="5304" y="4840"/>
                  <a:pt x="4863" y="4775"/>
                  <a:pt x="4430" y="4775"/>
                </a:cubicBezTo>
                <a:cubicBezTo>
                  <a:pt x="2534" y="4775"/>
                  <a:pt x="771" y="6018"/>
                  <a:pt x="201" y="7945"/>
                </a:cubicBezTo>
                <a:cubicBezTo>
                  <a:pt x="67" y="8346"/>
                  <a:pt x="34" y="8746"/>
                  <a:pt x="1" y="9180"/>
                </a:cubicBezTo>
                <a:cubicBezTo>
                  <a:pt x="1" y="9480"/>
                  <a:pt x="34" y="9813"/>
                  <a:pt x="134" y="10114"/>
                </a:cubicBezTo>
                <a:lnTo>
                  <a:pt x="24952" y="10114"/>
                </a:lnTo>
                <a:cubicBezTo>
                  <a:pt x="24985" y="9780"/>
                  <a:pt x="25018" y="9480"/>
                  <a:pt x="25018" y="9180"/>
                </a:cubicBezTo>
                <a:cubicBezTo>
                  <a:pt x="25018" y="5877"/>
                  <a:pt x="22350" y="3209"/>
                  <a:pt x="19081" y="3209"/>
                </a:cubicBezTo>
                <a:cubicBezTo>
                  <a:pt x="18747" y="3209"/>
                  <a:pt x="18414" y="3242"/>
                  <a:pt x="18114" y="3309"/>
                </a:cubicBezTo>
                <a:cubicBezTo>
                  <a:pt x="16770" y="1060"/>
                  <a:pt x="14539" y="1"/>
                  <a:pt x="1232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62"/>
          <p:cNvSpPr txBox="1"/>
          <p:nvPr>
            <p:ph type="title"/>
          </p:nvPr>
        </p:nvSpPr>
        <p:spPr>
          <a:xfrm>
            <a:off x="1243050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Работен процес</a:t>
            </a:r>
            <a:endParaRPr/>
          </a:p>
        </p:txBody>
      </p:sp>
      <p:sp>
        <p:nvSpPr>
          <p:cNvPr id="1756" name="Google Shape;1756;p62"/>
          <p:cNvSpPr/>
          <p:nvPr/>
        </p:nvSpPr>
        <p:spPr>
          <a:xfrm>
            <a:off x="334451" y="2141986"/>
            <a:ext cx="1504589" cy="1635422"/>
          </a:xfrm>
          <a:custGeom>
            <a:rect b="b" l="l" r="r" t="t"/>
            <a:pathLst>
              <a:path extrusionOk="0" h="2616676" w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1757" name="Google Shape;1757;p62"/>
          <p:cNvCxnSpPr/>
          <p:nvPr/>
        </p:nvCxnSpPr>
        <p:spPr>
          <a:xfrm>
            <a:off x="1518625" y="3110100"/>
            <a:ext cx="11481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758" name="Google Shape;1758;p62"/>
          <p:cNvSpPr/>
          <p:nvPr/>
        </p:nvSpPr>
        <p:spPr>
          <a:xfrm>
            <a:off x="2244601" y="2141988"/>
            <a:ext cx="1504589" cy="1635422"/>
          </a:xfrm>
          <a:custGeom>
            <a:rect b="b" l="l" r="r" t="t"/>
            <a:pathLst>
              <a:path extrusionOk="0" h="2616676" w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1759" name="Google Shape;1759;p62"/>
          <p:cNvCxnSpPr/>
          <p:nvPr/>
        </p:nvCxnSpPr>
        <p:spPr>
          <a:xfrm>
            <a:off x="3442763" y="3110100"/>
            <a:ext cx="11481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760" name="Google Shape;1760;p62"/>
          <p:cNvSpPr/>
          <p:nvPr/>
        </p:nvSpPr>
        <p:spPr>
          <a:xfrm>
            <a:off x="4154750" y="2178500"/>
            <a:ext cx="1433714" cy="1562381"/>
          </a:xfrm>
          <a:custGeom>
            <a:rect b="b" l="l" r="r" t="t"/>
            <a:pathLst>
              <a:path extrusionOk="0" h="2450794" w="2450794">
                <a:moveTo>
                  <a:pt x="0" y="0"/>
                </a:moveTo>
                <a:lnTo>
                  <a:pt x="2450793" y="0"/>
                </a:lnTo>
                <a:lnTo>
                  <a:pt x="2450793" y="2450794"/>
                </a:lnTo>
                <a:lnTo>
                  <a:pt x="0" y="24507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1761" name="Google Shape;1761;p62"/>
          <p:cNvCxnSpPr/>
          <p:nvPr/>
        </p:nvCxnSpPr>
        <p:spPr>
          <a:xfrm>
            <a:off x="5366900" y="3110100"/>
            <a:ext cx="11481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762" name="Google Shape;1762;p62"/>
          <p:cNvSpPr/>
          <p:nvPr/>
        </p:nvSpPr>
        <p:spPr>
          <a:xfrm>
            <a:off x="5879500" y="2178576"/>
            <a:ext cx="1734899" cy="1631323"/>
          </a:xfrm>
          <a:custGeom>
            <a:rect b="b" l="l" r="r" t="t"/>
            <a:pathLst>
              <a:path extrusionOk="0" h="3452535" w="3452535">
                <a:moveTo>
                  <a:pt x="0" y="0"/>
                </a:moveTo>
                <a:lnTo>
                  <a:pt x="3452534" y="0"/>
                </a:lnTo>
                <a:lnTo>
                  <a:pt x="3452534" y="3452535"/>
                </a:lnTo>
                <a:lnTo>
                  <a:pt x="0" y="34525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63" name="Google Shape;1763;p62"/>
          <p:cNvSpPr txBox="1"/>
          <p:nvPr/>
        </p:nvSpPr>
        <p:spPr>
          <a:xfrm>
            <a:off x="334495" y="3809901"/>
            <a:ext cx="1504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ubik"/>
                <a:ea typeface="Rubik"/>
                <a:cs typeface="Rubik"/>
                <a:sym typeface="Rubik"/>
              </a:rPr>
              <a:t>Научаване на темата</a:t>
            </a:r>
            <a:endParaRPr sz="20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64" name="Google Shape;1764;p62"/>
          <p:cNvSpPr txBox="1"/>
          <p:nvPr/>
        </p:nvSpPr>
        <p:spPr>
          <a:xfrm>
            <a:off x="2156426" y="3809900"/>
            <a:ext cx="1879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ubik"/>
                <a:ea typeface="Rubik"/>
                <a:cs typeface="Rubik"/>
                <a:sym typeface="Rubik"/>
              </a:rPr>
              <a:t>Brainstorming</a:t>
            </a:r>
            <a:endParaRPr sz="20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65" name="Google Shape;1765;p62"/>
          <p:cNvSpPr txBox="1"/>
          <p:nvPr/>
        </p:nvSpPr>
        <p:spPr>
          <a:xfrm>
            <a:off x="4062095" y="1551376"/>
            <a:ext cx="1504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ubik"/>
                <a:ea typeface="Rubik"/>
                <a:cs typeface="Rubik"/>
                <a:sym typeface="Rubik"/>
              </a:rPr>
              <a:t>Определяне на темата</a:t>
            </a:r>
            <a:endParaRPr sz="20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66" name="Google Shape;1766;p62"/>
          <p:cNvSpPr txBox="1"/>
          <p:nvPr/>
        </p:nvSpPr>
        <p:spPr>
          <a:xfrm>
            <a:off x="6109901" y="3809900"/>
            <a:ext cx="1879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ubik"/>
                <a:ea typeface="Rubik"/>
                <a:cs typeface="Rubik"/>
                <a:sym typeface="Rubik"/>
              </a:rPr>
              <a:t>Разработване на проекта</a:t>
            </a:r>
            <a:endParaRPr sz="20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63"/>
          <p:cNvSpPr txBox="1"/>
          <p:nvPr>
            <p:ph type="title"/>
          </p:nvPr>
        </p:nvSpPr>
        <p:spPr>
          <a:xfrm>
            <a:off x="4491100" y="2422525"/>
            <a:ext cx="3935100" cy="7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Демо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64"/>
          <p:cNvSpPr txBox="1"/>
          <p:nvPr>
            <p:ph type="title"/>
          </p:nvPr>
        </p:nvSpPr>
        <p:spPr>
          <a:xfrm>
            <a:off x="1243050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Технологии</a:t>
            </a:r>
            <a:endParaRPr/>
          </a:p>
        </p:txBody>
      </p:sp>
      <p:grpSp>
        <p:nvGrpSpPr>
          <p:cNvPr id="1777" name="Google Shape;1777;p64"/>
          <p:cNvGrpSpPr/>
          <p:nvPr/>
        </p:nvGrpSpPr>
        <p:grpSpPr>
          <a:xfrm>
            <a:off x="997630" y="623695"/>
            <a:ext cx="160824" cy="226513"/>
            <a:chOff x="1947400" y="238125"/>
            <a:chExt cx="3705625" cy="5219200"/>
          </a:xfrm>
        </p:grpSpPr>
        <p:sp>
          <p:nvSpPr>
            <p:cNvPr id="1778" name="Google Shape;1778;p64"/>
            <p:cNvSpPr/>
            <p:nvPr/>
          </p:nvSpPr>
          <p:spPr>
            <a:xfrm>
              <a:off x="2293975" y="1058500"/>
              <a:ext cx="3012475" cy="1971075"/>
            </a:xfrm>
            <a:custGeom>
              <a:rect b="b" l="l" r="r" t="t"/>
              <a:pathLst>
                <a:path extrusionOk="0" h="78843" w="120499">
                  <a:moveTo>
                    <a:pt x="7308" y="1"/>
                  </a:moveTo>
                  <a:cubicBezTo>
                    <a:pt x="3263" y="1"/>
                    <a:pt x="1" y="3263"/>
                    <a:pt x="1" y="7275"/>
                  </a:cubicBezTo>
                  <a:lnTo>
                    <a:pt x="1" y="71569"/>
                  </a:lnTo>
                  <a:cubicBezTo>
                    <a:pt x="1" y="75581"/>
                    <a:pt x="3263" y="78843"/>
                    <a:pt x="7308" y="78843"/>
                  </a:cubicBezTo>
                  <a:lnTo>
                    <a:pt x="113192" y="78843"/>
                  </a:lnTo>
                  <a:cubicBezTo>
                    <a:pt x="117236" y="78843"/>
                    <a:pt x="120498" y="75581"/>
                    <a:pt x="120498" y="71569"/>
                  </a:cubicBezTo>
                  <a:lnTo>
                    <a:pt x="120498" y="7275"/>
                  </a:lnTo>
                  <a:cubicBezTo>
                    <a:pt x="120498" y="3263"/>
                    <a:pt x="117236" y="1"/>
                    <a:pt x="1131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64"/>
            <p:cNvSpPr/>
            <p:nvPr/>
          </p:nvSpPr>
          <p:spPr>
            <a:xfrm>
              <a:off x="3800200" y="1058500"/>
              <a:ext cx="1506250" cy="1971075"/>
            </a:xfrm>
            <a:custGeom>
              <a:rect b="b" l="l" r="r" t="t"/>
              <a:pathLst>
                <a:path extrusionOk="0" h="78843" w="60250">
                  <a:moveTo>
                    <a:pt x="1" y="1"/>
                  </a:moveTo>
                  <a:lnTo>
                    <a:pt x="1" y="78843"/>
                  </a:lnTo>
                  <a:lnTo>
                    <a:pt x="52943" y="78843"/>
                  </a:lnTo>
                  <a:cubicBezTo>
                    <a:pt x="56987" y="78843"/>
                    <a:pt x="60249" y="75581"/>
                    <a:pt x="60249" y="71569"/>
                  </a:cubicBezTo>
                  <a:lnTo>
                    <a:pt x="60249" y="7275"/>
                  </a:lnTo>
                  <a:cubicBezTo>
                    <a:pt x="60249" y="3263"/>
                    <a:pt x="56987" y="1"/>
                    <a:pt x="52943" y="1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64"/>
            <p:cNvSpPr/>
            <p:nvPr/>
          </p:nvSpPr>
          <p:spPr>
            <a:xfrm>
              <a:off x="3390000" y="1862575"/>
              <a:ext cx="820425" cy="363750"/>
            </a:xfrm>
            <a:custGeom>
              <a:rect b="b" l="l" r="r" t="t"/>
              <a:pathLst>
                <a:path extrusionOk="0" h="14550" w="32817">
                  <a:moveTo>
                    <a:pt x="7275" y="1"/>
                  </a:moveTo>
                  <a:cubicBezTo>
                    <a:pt x="3263" y="1"/>
                    <a:pt x="1" y="3230"/>
                    <a:pt x="1" y="7275"/>
                  </a:cubicBezTo>
                  <a:cubicBezTo>
                    <a:pt x="1" y="11287"/>
                    <a:pt x="3263" y="14549"/>
                    <a:pt x="7275" y="14549"/>
                  </a:cubicBezTo>
                  <a:lnTo>
                    <a:pt x="25542" y="14549"/>
                  </a:lnTo>
                  <a:cubicBezTo>
                    <a:pt x="29554" y="14549"/>
                    <a:pt x="32816" y="11287"/>
                    <a:pt x="32816" y="7275"/>
                  </a:cubicBezTo>
                  <a:cubicBezTo>
                    <a:pt x="32816" y="3230"/>
                    <a:pt x="29554" y="1"/>
                    <a:pt x="25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64"/>
            <p:cNvSpPr/>
            <p:nvPr/>
          </p:nvSpPr>
          <p:spPr>
            <a:xfrm>
              <a:off x="2293975" y="3486225"/>
              <a:ext cx="3012475" cy="1971100"/>
            </a:xfrm>
            <a:custGeom>
              <a:rect b="b" l="l" r="r" t="t"/>
              <a:pathLst>
                <a:path extrusionOk="0" h="78844" w="120499">
                  <a:moveTo>
                    <a:pt x="7308" y="1"/>
                  </a:moveTo>
                  <a:cubicBezTo>
                    <a:pt x="3263" y="1"/>
                    <a:pt x="1" y="3263"/>
                    <a:pt x="1" y="7275"/>
                  </a:cubicBezTo>
                  <a:lnTo>
                    <a:pt x="1" y="71569"/>
                  </a:lnTo>
                  <a:cubicBezTo>
                    <a:pt x="1" y="75581"/>
                    <a:pt x="3263" y="78843"/>
                    <a:pt x="7308" y="78843"/>
                  </a:cubicBezTo>
                  <a:lnTo>
                    <a:pt x="113192" y="78843"/>
                  </a:lnTo>
                  <a:cubicBezTo>
                    <a:pt x="117236" y="78843"/>
                    <a:pt x="120498" y="75581"/>
                    <a:pt x="120498" y="71569"/>
                  </a:cubicBezTo>
                  <a:lnTo>
                    <a:pt x="120498" y="7275"/>
                  </a:lnTo>
                  <a:cubicBezTo>
                    <a:pt x="120498" y="3263"/>
                    <a:pt x="117236" y="1"/>
                    <a:pt x="1131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64"/>
            <p:cNvSpPr/>
            <p:nvPr/>
          </p:nvSpPr>
          <p:spPr>
            <a:xfrm>
              <a:off x="3800200" y="3486225"/>
              <a:ext cx="1506250" cy="1971100"/>
            </a:xfrm>
            <a:custGeom>
              <a:rect b="b" l="l" r="r" t="t"/>
              <a:pathLst>
                <a:path extrusionOk="0" h="78844" w="60250">
                  <a:moveTo>
                    <a:pt x="1" y="1"/>
                  </a:moveTo>
                  <a:lnTo>
                    <a:pt x="1" y="78843"/>
                  </a:lnTo>
                  <a:lnTo>
                    <a:pt x="52943" y="78843"/>
                  </a:lnTo>
                  <a:cubicBezTo>
                    <a:pt x="56987" y="78843"/>
                    <a:pt x="60249" y="75581"/>
                    <a:pt x="60249" y="71569"/>
                  </a:cubicBezTo>
                  <a:lnTo>
                    <a:pt x="60249" y="7275"/>
                  </a:lnTo>
                  <a:cubicBezTo>
                    <a:pt x="60249" y="3263"/>
                    <a:pt x="56987" y="1"/>
                    <a:pt x="52943" y="1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64"/>
            <p:cNvSpPr/>
            <p:nvPr/>
          </p:nvSpPr>
          <p:spPr>
            <a:xfrm>
              <a:off x="3390000" y="4289500"/>
              <a:ext cx="820425" cy="364550"/>
            </a:xfrm>
            <a:custGeom>
              <a:rect b="b" l="l" r="r" t="t"/>
              <a:pathLst>
                <a:path extrusionOk="0" h="14582" w="32817">
                  <a:moveTo>
                    <a:pt x="7275" y="0"/>
                  </a:moveTo>
                  <a:cubicBezTo>
                    <a:pt x="3263" y="0"/>
                    <a:pt x="1" y="3262"/>
                    <a:pt x="1" y="7275"/>
                  </a:cubicBezTo>
                  <a:cubicBezTo>
                    <a:pt x="1" y="11320"/>
                    <a:pt x="3263" y="14582"/>
                    <a:pt x="7275" y="14582"/>
                  </a:cubicBezTo>
                  <a:lnTo>
                    <a:pt x="25542" y="14582"/>
                  </a:lnTo>
                  <a:cubicBezTo>
                    <a:pt x="29554" y="14582"/>
                    <a:pt x="32816" y="11320"/>
                    <a:pt x="32816" y="7275"/>
                  </a:cubicBezTo>
                  <a:cubicBezTo>
                    <a:pt x="32816" y="3262"/>
                    <a:pt x="29554" y="0"/>
                    <a:pt x="25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64"/>
            <p:cNvSpPr/>
            <p:nvPr/>
          </p:nvSpPr>
          <p:spPr>
            <a:xfrm>
              <a:off x="1947400" y="238125"/>
              <a:ext cx="3705625" cy="1184925"/>
            </a:xfrm>
            <a:custGeom>
              <a:rect b="b" l="l" r="r" t="t"/>
              <a:pathLst>
                <a:path extrusionOk="0" h="47397" w="148225">
                  <a:moveTo>
                    <a:pt x="7274" y="0"/>
                  </a:moveTo>
                  <a:cubicBezTo>
                    <a:pt x="3262" y="0"/>
                    <a:pt x="0" y="3262"/>
                    <a:pt x="0" y="7274"/>
                  </a:cubicBezTo>
                  <a:lnTo>
                    <a:pt x="0" y="40090"/>
                  </a:lnTo>
                  <a:cubicBezTo>
                    <a:pt x="0" y="44135"/>
                    <a:pt x="3262" y="47397"/>
                    <a:pt x="7274" y="47397"/>
                  </a:cubicBezTo>
                  <a:lnTo>
                    <a:pt x="140951" y="47397"/>
                  </a:lnTo>
                  <a:cubicBezTo>
                    <a:pt x="144963" y="47397"/>
                    <a:pt x="148225" y="44135"/>
                    <a:pt x="148225" y="40090"/>
                  </a:cubicBezTo>
                  <a:lnTo>
                    <a:pt x="148225" y="7274"/>
                  </a:lnTo>
                  <a:cubicBezTo>
                    <a:pt x="148225" y="3262"/>
                    <a:pt x="144963" y="0"/>
                    <a:pt x="1409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64"/>
            <p:cNvSpPr/>
            <p:nvPr/>
          </p:nvSpPr>
          <p:spPr>
            <a:xfrm>
              <a:off x="1947400" y="2665850"/>
              <a:ext cx="3705625" cy="1184125"/>
            </a:xfrm>
            <a:custGeom>
              <a:rect b="b" l="l" r="r" t="t"/>
              <a:pathLst>
                <a:path extrusionOk="0" h="47365" w="148225">
                  <a:moveTo>
                    <a:pt x="7274" y="0"/>
                  </a:moveTo>
                  <a:cubicBezTo>
                    <a:pt x="3262" y="0"/>
                    <a:pt x="0" y="3262"/>
                    <a:pt x="0" y="7275"/>
                  </a:cubicBezTo>
                  <a:lnTo>
                    <a:pt x="0" y="40090"/>
                  </a:lnTo>
                  <a:cubicBezTo>
                    <a:pt x="0" y="44135"/>
                    <a:pt x="3262" y="47364"/>
                    <a:pt x="7274" y="47364"/>
                  </a:cubicBezTo>
                  <a:lnTo>
                    <a:pt x="140951" y="47364"/>
                  </a:lnTo>
                  <a:cubicBezTo>
                    <a:pt x="144963" y="47364"/>
                    <a:pt x="148225" y="44135"/>
                    <a:pt x="148225" y="40090"/>
                  </a:cubicBezTo>
                  <a:lnTo>
                    <a:pt x="148225" y="7275"/>
                  </a:lnTo>
                  <a:cubicBezTo>
                    <a:pt x="148225" y="3262"/>
                    <a:pt x="144963" y="0"/>
                    <a:pt x="1409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64"/>
            <p:cNvSpPr/>
            <p:nvPr/>
          </p:nvSpPr>
          <p:spPr>
            <a:xfrm>
              <a:off x="3800200" y="238125"/>
              <a:ext cx="1852825" cy="1184925"/>
            </a:xfrm>
            <a:custGeom>
              <a:rect b="b" l="l" r="r" t="t"/>
              <a:pathLst>
                <a:path extrusionOk="0" h="47397" w="74113">
                  <a:moveTo>
                    <a:pt x="1" y="0"/>
                  </a:moveTo>
                  <a:lnTo>
                    <a:pt x="1" y="47397"/>
                  </a:lnTo>
                  <a:lnTo>
                    <a:pt x="66839" y="47397"/>
                  </a:lnTo>
                  <a:cubicBezTo>
                    <a:pt x="70851" y="47397"/>
                    <a:pt x="74113" y="44135"/>
                    <a:pt x="74113" y="40090"/>
                  </a:cubicBezTo>
                  <a:lnTo>
                    <a:pt x="74113" y="7274"/>
                  </a:lnTo>
                  <a:cubicBezTo>
                    <a:pt x="74113" y="3262"/>
                    <a:pt x="70851" y="0"/>
                    <a:pt x="66839" y="0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64"/>
            <p:cNvSpPr/>
            <p:nvPr/>
          </p:nvSpPr>
          <p:spPr>
            <a:xfrm>
              <a:off x="3800200" y="2665850"/>
              <a:ext cx="1852825" cy="1184125"/>
            </a:xfrm>
            <a:custGeom>
              <a:rect b="b" l="l" r="r" t="t"/>
              <a:pathLst>
                <a:path extrusionOk="0" h="47365" w="74113">
                  <a:moveTo>
                    <a:pt x="1" y="0"/>
                  </a:moveTo>
                  <a:lnTo>
                    <a:pt x="1" y="47364"/>
                  </a:lnTo>
                  <a:lnTo>
                    <a:pt x="66839" y="47364"/>
                  </a:lnTo>
                  <a:cubicBezTo>
                    <a:pt x="70851" y="47364"/>
                    <a:pt x="74113" y="44135"/>
                    <a:pt x="74113" y="40090"/>
                  </a:cubicBezTo>
                  <a:lnTo>
                    <a:pt x="74113" y="7275"/>
                  </a:lnTo>
                  <a:cubicBezTo>
                    <a:pt x="74113" y="3262"/>
                    <a:pt x="70851" y="0"/>
                    <a:pt x="66839" y="0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64"/>
            <p:cNvSpPr/>
            <p:nvPr/>
          </p:nvSpPr>
          <p:spPr>
            <a:xfrm>
              <a:off x="3800200" y="1861775"/>
              <a:ext cx="410225" cy="364550"/>
            </a:xfrm>
            <a:custGeom>
              <a:rect b="b" l="l" r="r" t="t"/>
              <a:pathLst>
                <a:path extrusionOk="0" h="14582" w="16409">
                  <a:moveTo>
                    <a:pt x="1" y="0"/>
                  </a:moveTo>
                  <a:lnTo>
                    <a:pt x="1" y="14581"/>
                  </a:lnTo>
                  <a:lnTo>
                    <a:pt x="9134" y="14581"/>
                  </a:lnTo>
                  <a:cubicBezTo>
                    <a:pt x="13146" y="14581"/>
                    <a:pt x="16408" y="11319"/>
                    <a:pt x="16408" y="7307"/>
                  </a:cubicBezTo>
                  <a:cubicBezTo>
                    <a:pt x="16408" y="3262"/>
                    <a:pt x="13146" y="0"/>
                    <a:pt x="9134" y="0"/>
                  </a:cubicBezTo>
                  <a:close/>
                </a:path>
              </a:pathLst>
            </a:custGeom>
            <a:solidFill>
              <a:srgbClr val="7B7B7B">
                <a:alpha val="1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64"/>
            <p:cNvSpPr/>
            <p:nvPr/>
          </p:nvSpPr>
          <p:spPr>
            <a:xfrm>
              <a:off x="3800200" y="4289500"/>
              <a:ext cx="410225" cy="364550"/>
            </a:xfrm>
            <a:custGeom>
              <a:rect b="b" l="l" r="r" t="t"/>
              <a:pathLst>
                <a:path extrusionOk="0" h="14582" w="16409">
                  <a:moveTo>
                    <a:pt x="1" y="0"/>
                  </a:moveTo>
                  <a:lnTo>
                    <a:pt x="1" y="14582"/>
                  </a:lnTo>
                  <a:lnTo>
                    <a:pt x="9134" y="14582"/>
                  </a:lnTo>
                  <a:cubicBezTo>
                    <a:pt x="13146" y="14582"/>
                    <a:pt x="16408" y="11320"/>
                    <a:pt x="16408" y="7275"/>
                  </a:cubicBezTo>
                  <a:cubicBezTo>
                    <a:pt x="16408" y="3262"/>
                    <a:pt x="13146" y="0"/>
                    <a:pt x="9134" y="0"/>
                  </a:cubicBezTo>
                  <a:close/>
                </a:path>
              </a:pathLst>
            </a:custGeom>
            <a:solidFill>
              <a:srgbClr val="7B7B7B">
                <a:alpha val="1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90" name="Google Shape;179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700" y="1098675"/>
            <a:ext cx="2126225" cy="89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938" y="2353725"/>
            <a:ext cx="1834626" cy="163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0825" y="3007725"/>
            <a:ext cx="4199751" cy="180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3675" y="385400"/>
            <a:ext cx="2500125" cy="25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65"/>
          <p:cNvSpPr txBox="1"/>
          <p:nvPr>
            <p:ph idx="2" type="title"/>
          </p:nvPr>
        </p:nvSpPr>
        <p:spPr>
          <a:xfrm>
            <a:off x="1887425" y="1592250"/>
            <a:ext cx="2576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Бъдещи подобрения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799" name="Google Shape;1799;p65"/>
          <p:cNvSpPr/>
          <p:nvPr/>
        </p:nvSpPr>
        <p:spPr>
          <a:xfrm>
            <a:off x="7435930" y="4271433"/>
            <a:ext cx="209103" cy="2638"/>
          </a:xfrm>
          <a:custGeom>
            <a:rect b="b" l="l" r="r" t="t"/>
            <a:pathLst>
              <a:path extrusionOk="0" h="101" w="8007">
                <a:moveTo>
                  <a:pt x="0" y="0"/>
                </a:moveTo>
                <a:lnTo>
                  <a:pt x="0" y="101"/>
                </a:lnTo>
                <a:lnTo>
                  <a:pt x="8006" y="101"/>
                </a:lnTo>
                <a:lnTo>
                  <a:pt x="800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00" name="Google Shape;1800;p65"/>
          <p:cNvGrpSpPr/>
          <p:nvPr/>
        </p:nvGrpSpPr>
        <p:grpSpPr>
          <a:xfrm flipH="1">
            <a:off x="2983950" y="799175"/>
            <a:ext cx="5630083" cy="3805049"/>
            <a:chOff x="2374350" y="799175"/>
            <a:chExt cx="5630083" cy="3805049"/>
          </a:xfrm>
        </p:grpSpPr>
        <p:sp>
          <p:nvSpPr>
            <p:cNvPr id="1801" name="Google Shape;1801;p65"/>
            <p:cNvSpPr/>
            <p:nvPr/>
          </p:nvSpPr>
          <p:spPr>
            <a:xfrm>
              <a:off x="2374350" y="4096151"/>
              <a:ext cx="5630083" cy="2728"/>
            </a:xfrm>
            <a:custGeom>
              <a:rect b="b" l="l" r="r" t="t"/>
              <a:pathLst>
                <a:path extrusionOk="0" h="101" w="208483">
                  <a:moveTo>
                    <a:pt x="0" y="0"/>
                  </a:moveTo>
                  <a:lnTo>
                    <a:pt x="0" y="101"/>
                  </a:lnTo>
                  <a:lnTo>
                    <a:pt x="208482" y="101"/>
                  </a:lnTo>
                  <a:lnTo>
                    <a:pt x="2084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65"/>
            <p:cNvSpPr/>
            <p:nvPr/>
          </p:nvSpPr>
          <p:spPr>
            <a:xfrm>
              <a:off x="2965276" y="4203334"/>
              <a:ext cx="372966" cy="2755"/>
            </a:xfrm>
            <a:custGeom>
              <a:rect b="b" l="l" r="r" t="t"/>
              <a:pathLst>
                <a:path extrusionOk="0" h="102" w="13811">
                  <a:moveTo>
                    <a:pt x="0" y="1"/>
                  </a:moveTo>
                  <a:lnTo>
                    <a:pt x="0" y="101"/>
                  </a:lnTo>
                  <a:lnTo>
                    <a:pt x="13810" y="101"/>
                  </a:lnTo>
                  <a:lnTo>
                    <a:pt x="138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65"/>
            <p:cNvSpPr/>
            <p:nvPr/>
          </p:nvSpPr>
          <p:spPr>
            <a:xfrm>
              <a:off x="4301163" y="4205143"/>
              <a:ext cx="607180" cy="2728"/>
            </a:xfrm>
            <a:custGeom>
              <a:rect b="b" l="l" r="r" t="t"/>
              <a:pathLst>
                <a:path extrusionOk="0" h="101" w="22484">
                  <a:moveTo>
                    <a:pt x="1" y="1"/>
                  </a:moveTo>
                  <a:lnTo>
                    <a:pt x="1" y="101"/>
                  </a:lnTo>
                  <a:lnTo>
                    <a:pt x="22484" y="101"/>
                  </a:lnTo>
                  <a:lnTo>
                    <a:pt x="224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65"/>
            <p:cNvSpPr/>
            <p:nvPr/>
          </p:nvSpPr>
          <p:spPr>
            <a:xfrm>
              <a:off x="3565220" y="4260990"/>
              <a:ext cx="216202" cy="3646"/>
            </a:xfrm>
            <a:custGeom>
              <a:rect b="b" l="l" r="r" t="t"/>
              <a:pathLst>
                <a:path extrusionOk="0" h="135" w="8006">
                  <a:moveTo>
                    <a:pt x="0" y="1"/>
                  </a:moveTo>
                  <a:lnTo>
                    <a:pt x="0" y="134"/>
                  </a:lnTo>
                  <a:lnTo>
                    <a:pt x="8006" y="134"/>
                  </a:lnTo>
                  <a:lnTo>
                    <a:pt x="80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65"/>
            <p:cNvSpPr/>
            <p:nvPr/>
          </p:nvSpPr>
          <p:spPr>
            <a:xfrm>
              <a:off x="6738776" y="4260099"/>
              <a:ext cx="340533" cy="2728"/>
            </a:xfrm>
            <a:custGeom>
              <a:rect b="b" l="l" r="r" t="t"/>
              <a:pathLst>
                <a:path extrusionOk="0" h="101" w="12610">
                  <a:moveTo>
                    <a:pt x="0" y="0"/>
                  </a:moveTo>
                  <a:lnTo>
                    <a:pt x="0" y="101"/>
                  </a:lnTo>
                  <a:lnTo>
                    <a:pt x="12609" y="101"/>
                  </a:lnTo>
                  <a:lnTo>
                    <a:pt x="1260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65"/>
            <p:cNvSpPr/>
            <p:nvPr/>
          </p:nvSpPr>
          <p:spPr>
            <a:xfrm>
              <a:off x="6071265" y="4241168"/>
              <a:ext cx="479258" cy="2755"/>
            </a:xfrm>
            <a:custGeom>
              <a:rect b="b" l="l" r="r" t="t"/>
              <a:pathLst>
                <a:path extrusionOk="0" h="102" w="17747">
                  <a:moveTo>
                    <a:pt x="1" y="1"/>
                  </a:moveTo>
                  <a:lnTo>
                    <a:pt x="1" y="101"/>
                  </a:lnTo>
                  <a:lnTo>
                    <a:pt x="17747" y="101"/>
                  </a:lnTo>
                  <a:lnTo>
                    <a:pt x="1774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65"/>
            <p:cNvSpPr/>
            <p:nvPr/>
          </p:nvSpPr>
          <p:spPr>
            <a:xfrm>
              <a:off x="6367818" y="2693391"/>
              <a:ext cx="822464" cy="871726"/>
            </a:xfrm>
            <a:custGeom>
              <a:rect b="b" l="l" r="r" t="t"/>
              <a:pathLst>
                <a:path extrusionOk="0" h="38589" w="30456">
                  <a:moveTo>
                    <a:pt x="10117" y="0"/>
                  </a:moveTo>
                  <a:cubicBezTo>
                    <a:pt x="8086" y="0"/>
                    <a:pt x="6418" y="1239"/>
                    <a:pt x="6272" y="4330"/>
                  </a:cubicBezTo>
                  <a:cubicBezTo>
                    <a:pt x="5871" y="12802"/>
                    <a:pt x="1602" y="7265"/>
                    <a:pt x="668" y="16705"/>
                  </a:cubicBezTo>
                  <a:cubicBezTo>
                    <a:pt x="1" y="23210"/>
                    <a:pt x="9274" y="24144"/>
                    <a:pt x="6505" y="26179"/>
                  </a:cubicBezTo>
                  <a:cubicBezTo>
                    <a:pt x="4470" y="27680"/>
                    <a:pt x="3270" y="30248"/>
                    <a:pt x="6105" y="32016"/>
                  </a:cubicBezTo>
                  <a:cubicBezTo>
                    <a:pt x="9941" y="34451"/>
                    <a:pt x="6305" y="36319"/>
                    <a:pt x="8940" y="38020"/>
                  </a:cubicBezTo>
                  <a:cubicBezTo>
                    <a:pt x="9602" y="38444"/>
                    <a:pt x="10123" y="38588"/>
                    <a:pt x="10599" y="38588"/>
                  </a:cubicBezTo>
                  <a:cubicBezTo>
                    <a:pt x="11602" y="38588"/>
                    <a:pt x="12404" y="37949"/>
                    <a:pt x="13892" y="37949"/>
                  </a:cubicBezTo>
                  <a:cubicBezTo>
                    <a:pt x="14476" y="37949"/>
                    <a:pt x="15164" y="38047"/>
                    <a:pt x="16012" y="38321"/>
                  </a:cubicBezTo>
                  <a:cubicBezTo>
                    <a:pt x="16499" y="38477"/>
                    <a:pt x="16976" y="38548"/>
                    <a:pt x="17434" y="38548"/>
                  </a:cubicBezTo>
                  <a:cubicBezTo>
                    <a:pt x="20402" y="38548"/>
                    <a:pt x="22619" y="35586"/>
                    <a:pt x="21983" y="33651"/>
                  </a:cubicBezTo>
                  <a:cubicBezTo>
                    <a:pt x="21316" y="31582"/>
                    <a:pt x="22450" y="31549"/>
                    <a:pt x="24651" y="30815"/>
                  </a:cubicBezTo>
                  <a:cubicBezTo>
                    <a:pt x="26820" y="30081"/>
                    <a:pt x="28421" y="27980"/>
                    <a:pt x="27020" y="25812"/>
                  </a:cubicBezTo>
                  <a:cubicBezTo>
                    <a:pt x="24752" y="22242"/>
                    <a:pt x="30456" y="21475"/>
                    <a:pt x="28854" y="15538"/>
                  </a:cubicBezTo>
                  <a:cubicBezTo>
                    <a:pt x="26586" y="7098"/>
                    <a:pt x="19548" y="14403"/>
                    <a:pt x="17813" y="6331"/>
                  </a:cubicBezTo>
                  <a:cubicBezTo>
                    <a:pt x="17052" y="2804"/>
                    <a:pt x="13173" y="0"/>
                    <a:pt x="101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65"/>
            <p:cNvSpPr/>
            <p:nvPr/>
          </p:nvSpPr>
          <p:spPr>
            <a:xfrm>
              <a:off x="6491059" y="3360180"/>
              <a:ext cx="633294" cy="735994"/>
            </a:xfrm>
            <a:custGeom>
              <a:rect b="b" l="l" r="r" t="t"/>
              <a:pathLst>
                <a:path extrusionOk="0" h="27254" w="23451">
                  <a:moveTo>
                    <a:pt x="0" y="1"/>
                  </a:moveTo>
                  <a:cubicBezTo>
                    <a:pt x="0" y="1"/>
                    <a:pt x="300" y="27253"/>
                    <a:pt x="11709" y="27253"/>
                  </a:cubicBezTo>
                  <a:cubicBezTo>
                    <a:pt x="23150" y="27253"/>
                    <a:pt x="23450" y="1"/>
                    <a:pt x="2345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65"/>
            <p:cNvSpPr/>
            <p:nvPr/>
          </p:nvSpPr>
          <p:spPr>
            <a:xfrm>
              <a:off x="3151746" y="799175"/>
              <a:ext cx="1365643" cy="1461133"/>
            </a:xfrm>
            <a:custGeom>
              <a:rect b="b" l="l" r="r" t="t"/>
              <a:pathLst>
                <a:path extrusionOk="0" h="54106" w="50570">
                  <a:moveTo>
                    <a:pt x="0" y="0"/>
                  </a:moveTo>
                  <a:lnTo>
                    <a:pt x="0" y="54105"/>
                  </a:lnTo>
                  <a:lnTo>
                    <a:pt x="50570" y="54105"/>
                  </a:lnTo>
                  <a:lnTo>
                    <a:pt x="505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65"/>
            <p:cNvSpPr/>
            <p:nvPr/>
          </p:nvSpPr>
          <p:spPr>
            <a:xfrm>
              <a:off x="3183261" y="799175"/>
              <a:ext cx="1402586" cy="1461133"/>
            </a:xfrm>
            <a:custGeom>
              <a:rect b="b" l="l" r="r" t="t"/>
              <a:pathLst>
                <a:path extrusionOk="0" h="54106" w="51938">
                  <a:moveTo>
                    <a:pt x="1" y="0"/>
                  </a:moveTo>
                  <a:lnTo>
                    <a:pt x="1" y="54105"/>
                  </a:lnTo>
                  <a:lnTo>
                    <a:pt x="51938" y="54105"/>
                  </a:lnTo>
                  <a:lnTo>
                    <a:pt x="519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65"/>
            <p:cNvSpPr/>
            <p:nvPr/>
          </p:nvSpPr>
          <p:spPr>
            <a:xfrm>
              <a:off x="3151746" y="2260288"/>
              <a:ext cx="1365643" cy="127032"/>
            </a:xfrm>
            <a:custGeom>
              <a:rect b="b" l="l" r="r" t="t"/>
              <a:pathLst>
                <a:path extrusionOk="0" h="4704" w="50570">
                  <a:moveTo>
                    <a:pt x="0" y="0"/>
                  </a:moveTo>
                  <a:lnTo>
                    <a:pt x="0" y="4704"/>
                  </a:lnTo>
                  <a:lnTo>
                    <a:pt x="50570" y="4704"/>
                  </a:lnTo>
                  <a:lnTo>
                    <a:pt x="505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65"/>
            <p:cNvSpPr/>
            <p:nvPr/>
          </p:nvSpPr>
          <p:spPr>
            <a:xfrm>
              <a:off x="3296763" y="2260288"/>
              <a:ext cx="1402586" cy="127032"/>
            </a:xfrm>
            <a:custGeom>
              <a:rect b="b" l="l" r="r" t="t"/>
              <a:pathLst>
                <a:path extrusionOk="0" h="4704" w="51938">
                  <a:moveTo>
                    <a:pt x="1" y="0"/>
                  </a:moveTo>
                  <a:lnTo>
                    <a:pt x="1" y="4704"/>
                  </a:lnTo>
                  <a:lnTo>
                    <a:pt x="51938" y="4704"/>
                  </a:lnTo>
                  <a:lnTo>
                    <a:pt x="519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65"/>
            <p:cNvSpPr/>
            <p:nvPr/>
          </p:nvSpPr>
          <p:spPr>
            <a:xfrm>
              <a:off x="3278751" y="894638"/>
              <a:ext cx="1211606" cy="1270180"/>
            </a:xfrm>
            <a:custGeom>
              <a:rect b="b" l="l" r="r" t="t"/>
              <a:pathLst>
                <a:path extrusionOk="0" h="47035" w="44866">
                  <a:moveTo>
                    <a:pt x="1" y="1"/>
                  </a:moveTo>
                  <a:lnTo>
                    <a:pt x="1" y="47035"/>
                  </a:lnTo>
                  <a:lnTo>
                    <a:pt x="44866" y="47035"/>
                  </a:lnTo>
                  <a:lnTo>
                    <a:pt x="448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65"/>
            <p:cNvSpPr/>
            <p:nvPr/>
          </p:nvSpPr>
          <p:spPr>
            <a:xfrm>
              <a:off x="3315693" y="949594"/>
              <a:ext cx="14421" cy="1120653"/>
            </a:xfrm>
            <a:custGeom>
              <a:rect b="b" l="l" r="r" t="t"/>
              <a:pathLst>
                <a:path extrusionOk="0" h="41498" w="534">
                  <a:moveTo>
                    <a:pt x="267" y="1"/>
                  </a:moveTo>
                  <a:cubicBezTo>
                    <a:pt x="134" y="1"/>
                    <a:pt x="0" y="101"/>
                    <a:pt x="0" y="234"/>
                  </a:cubicBezTo>
                  <a:lnTo>
                    <a:pt x="0" y="41230"/>
                  </a:lnTo>
                  <a:cubicBezTo>
                    <a:pt x="0" y="41364"/>
                    <a:pt x="134" y="41497"/>
                    <a:pt x="267" y="41497"/>
                  </a:cubicBezTo>
                  <a:cubicBezTo>
                    <a:pt x="401" y="41497"/>
                    <a:pt x="501" y="41364"/>
                    <a:pt x="534" y="41230"/>
                  </a:cubicBezTo>
                  <a:lnTo>
                    <a:pt x="534" y="234"/>
                  </a:lnTo>
                  <a:cubicBezTo>
                    <a:pt x="501" y="101"/>
                    <a:pt x="401" y="1"/>
                    <a:pt x="2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65"/>
            <p:cNvSpPr/>
            <p:nvPr/>
          </p:nvSpPr>
          <p:spPr>
            <a:xfrm>
              <a:off x="4478640" y="893747"/>
              <a:ext cx="11720" cy="1271071"/>
            </a:xfrm>
            <a:custGeom>
              <a:rect b="b" l="l" r="r" t="t"/>
              <a:pathLst>
                <a:path extrusionOk="0" h="47068" w="434">
                  <a:moveTo>
                    <a:pt x="0" y="1"/>
                  </a:moveTo>
                  <a:lnTo>
                    <a:pt x="0" y="47068"/>
                  </a:lnTo>
                  <a:lnTo>
                    <a:pt x="434" y="47068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65"/>
            <p:cNvSpPr/>
            <p:nvPr/>
          </p:nvSpPr>
          <p:spPr>
            <a:xfrm>
              <a:off x="3233706" y="931581"/>
              <a:ext cx="1374663" cy="106319"/>
            </a:xfrm>
            <a:custGeom>
              <a:rect b="b" l="l" r="r" t="t"/>
              <a:pathLst>
                <a:path extrusionOk="0" h="3937" w="50904">
                  <a:moveTo>
                    <a:pt x="1" y="1"/>
                  </a:moveTo>
                  <a:lnTo>
                    <a:pt x="301" y="3937"/>
                  </a:lnTo>
                  <a:lnTo>
                    <a:pt x="50904" y="3937"/>
                  </a:lnTo>
                  <a:lnTo>
                    <a:pt x="505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65"/>
            <p:cNvSpPr/>
            <p:nvPr/>
          </p:nvSpPr>
          <p:spPr>
            <a:xfrm>
              <a:off x="3233706" y="1106332"/>
              <a:ext cx="1374663" cy="106346"/>
            </a:xfrm>
            <a:custGeom>
              <a:rect b="b" l="l" r="r" t="t"/>
              <a:pathLst>
                <a:path extrusionOk="0" h="3938" w="50904">
                  <a:moveTo>
                    <a:pt x="1" y="1"/>
                  </a:moveTo>
                  <a:lnTo>
                    <a:pt x="301" y="3937"/>
                  </a:lnTo>
                  <a:lnTo>
                    <a:pt x="50904" y="3937"/>
                  </a:lnTo>
                  <a:lnTo>
                    <a:pt x="505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65"/>
            <p:cNvSpPr/>
            <p:nvPr/>
          </p:nvSpPr>
          <p:spPr>
            <a:xfrm>
              <a:off x="3233706" y="1281109"/>
              <a:ext cx="1374663" cy="107210"/>
            </a:xfrm>
            <a:custGeom>
              <a:rect b="b" l="l" r="r" t="t"/>
              <a:pathLst>
                <a:path extrusionOk="0" h="3970" w="50904">
                  <a:moveTo>
                    <a:pt x="1" y="0"/>
                  </a:moveTo>
                  <a:lnTo>
                    <a:pt x="301" y="3970"/>
                  </a:lnTo>
                  <a:lnTo>
                    <a:pt x="50904" y="3970"/>
                  </a:lnTo>
                  <a:lnTo>
                    <a:pt x="505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65"/>
            <p:cNvSpPr/>
            <p:nvPr/>
          </p:nvSpPr>
          <p:spPr>
            <a:xfrm>
              <a:off x="3233706" y="1455859"/>
              <a:ext cx="1374663" cy="107210"/>
            </a:xfrm>
            <a:custGeom>
              <a:rect b="b" l="l" r="r" t="t"/>
              <a:pathLst>
                <a:path extrusionOk="0" h="3970" w="50904">
                  <a:moveTo>
                    <a:pt x="1" y="0"/>
                  </a:moveTo>
                  <a:lnTo>
                    <a:pt x="301" y="3970"/>
                  </a:lnTo>
                  <a:lnTo>
                    <a:pt x="50904" y="3970"/>
                  </a:lnTo>
                  <a:lnTo>
                    <a:pt x="505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65"/>
            <p:cNvSpPr/>
            <p:nvPr/>
          </p:nvSpPr>
          <p:spPr>
            <a:xfrm>
              <a:off x="3233706" y="1630609"/>
              <a:ext cx="1374663" cy="107237"/>
            </a:xfrm>
            <a:custGeom>
              <a:rect b="b" l="l" r="r" t="t"/>
              <a:pathLst>
                <a:path extrusionOk="0" h="3971" w="50904">
                  <a:moveTo>
                    <a:pt x="1" y="1"/>
                  </a:moveTo>
                  <a:lnTo>
                    <a:pt x="301" y="3970"/>
                  </a:lnTo>
                  <a:lnTo>
                    <a:pt x="50904" y="3970"/>
                  </a:lnTo>
                  <a:lnTo>
                    <a:pt x="505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65"/>
            <p:cNvSpPr/>
            <p:nvPr/>
          </p:nvSpPr>
          <p:spPr>
            <a:xfrm>
              <a:off x="3233706" y="1806278"/>
              <a:ext cx="1374663" cy="106319"/>
            </a:xfrm>
            <a:custGeom>
              <a:rect b="b" l="l" r="r" t="t"/>
              <a:pathLst>
                <a:path extrusionOk="0" h="3937" w="50904">
                  <a:moveTo>
                    <a:pt x="1" y="0"/>
                  </a:moveTo>
                  <a:lnTo>
                    <a:pt x="301" y="3937"/>
                  </a:lnTo>
                  <a:lnTo>
                    <a:pt x="50904" y="3937"/>
                  </a:lnTo>
                  <a:lnTo>
                    <a:pt x="505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65"/>
            <p:cNvSpPr/>
            <p:nvPr/>
          </p:nvSpPr>
          <p:spPr>
            <a:xfrm>
              <a:off x="6162245" y="2788157"/>
              <a:ext cx="504480" cy="1308014"/>
            </a:xfrm>
            <a:custGeom>
              <a:rect b="b" l="l" r="r" t="t"/>
              <a:pathLst>
                <a:path extrusionOk="0" h="48436" w="18681">
                  <a:moveTo>
                    <a:pt x="1" y="1"/>
                  </a:moveTo>
                  <a:lnTo>
                    <a:pt x="1" y="48435"/>
                  </a:lnTo>
                  <a:lnTo>
                    <a:pt x="18681" y="48435"/>
                  </a:lnTo>
                  <a:lnTo>
                    <a:pt x="186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65"/>
            <p:cNvSpPr/>
            <p:nvPr/>
          </p:nvSpPr>
          <p:spPr>
            <a:xfrm>
              <a:off x="6391059" y="3870955"/>
              <a:ext cx="275667" cy="225222"/>
            </a:xfrm>
            <a:custGeom>
              <a:rect b="b" l="l" r="r" t="t"/>
              <a:pathLst>
                <a:path extrusionOk="0" h="8340" w="10208">
                  <a:moveTo>
                    <a:pt x="1" y="0"/>
                  </a:moveTo>
                  <a:lnTo>
                    <a:pt x="5238" y="8339"/>
                  </a:lnTo>
                  <a:lnTo>
                    <a:pt x="10208" y="8339"/>
                  </a:lnTo>
                  <a:lnTo>
                    <a:pt x="102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65"/>
            <p:cNvSpPr/>
            <p:nvPr/>
          </p:nvSpPr>
          <p:spPr>
            <a:xfrm>
              <a:off x="4865974" y="2788157"/>
              <a:ext cx="504480" cy="1308014"/>
            </a:xfrm>
            <a:custGeom>
              <a:rect b="b" l="l" r="r" t="t"/>
              <a:pathLst>
                <a:path extrusionOk="0" h="48436" w="18681">
                  <a:moveTo>
                    <a:pt x="1" y="1"/>
                  </a:moveTo>
                  <a:lnTo>
                    <a:pt x="1" y="48435"/>
                  </a:lnTo>
                  <a:lnTo>
                    <a:pt x="18681" y="48435"/>
                  </a:lnTo>
                  <a:lnTo>
                    <a:pt x="186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65"/>
            <p:cNvSpPr/>
            <p:nvPr/>
          </p:nvSpPr>
          <p:spPr>
            <a:xfrm>
              <a:off x="5252444" y="2788157"/>
              <a:ext cx="1414279" cy="1230537"/>
            </a:xfrm>
            <a:custGeom>
              <a:rect b="b" l="l" r="r" t="t"/>
              <a:pathLst>
                <a:path extrusionOk="0" h="45567" w="52371">
                  <a:moveTo>
                    <a:pt x="0" y="1"/>
                  </a:moveTo>
                  <a:lnTo>
                    <a:pt x="0" y="45567"/>
                  </a:lnTo>
                  <a:lnTo>
                    <a:pt x="52371" y="45567"/>
                  </a:lnTo>
                  <a:lnTo>
                    <a:pt x="52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65"/>
            <p:cNvSpPr/>
            <p:nvPr/>
          </p:nvSpPr>
          <p:spPr>
            <a:xfrm>
              <a:off x="5356926" y="2901660"/>
              <a:ext cx="1205314" cy="258573"/>
            </a:xfrm>
            <a:custGeom>
              <a:rect b="b" l="l" r="r" t="t"/>
              <a:pathLst>
                <a:path extrusionOk="0" h="9575" w="44633">
                  <a:moveTo>
                    <a:pt x="1" y="1"/>
                  </a:moveTo>
                  <a:lnTo>
                    <a:pt x="1" y="9574"/>
                  </a:lnTo>
                  <a:lnTo>
                    <a:pt x="44632" y="9574"/>
                  </a:lnTo>
                  <a:lnTo>
                    <a:pt x="44632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65"/>
            <p:cNvSpPr/>
            <p:nvPr/>
          </p:nvSpPr>
          <p:spPr>
            <a:xfrm>
              <a:off x="5252444" y="3870955"/>
              <a:ext cx="276558" cy="225222"/>
            </a:xfrm>
            <a:custGeom>
              <a:rect b="b" l="l" r="r" t="t"/>
              <a:pathLst>
                <a:path extrusionOk="0" h="8340" w="10241">
                  <a:moveTo>
                    <a:pt x="0" y="0"/>
                  </a:moveTo>
                  <a:lnTo>
                    <a:pt x="0" y="8339"/>
                  </a:lnTo>
                  <a:lnTo>
                    <a:pt x="5004" y="8339"/>
                  </a:lnTo>
                  <a:lnTo>
                    <a:pt x="102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65"/>
            <p:cNvSpPr/>
            <p:nvPr/>
          </p:nvSpPr>
          <p:spPr>
            <a:xfrm>
              <a:off x="5356926" y="3273709"/>
              <a:ext cx="1205314" cy="258546"/>
            </a:xfrm>
            <a:custGeom>
              <a:rect b="b" l="l" r="r" t="t"/>
              <a:pathLst>
                <a:path extrusionOk="0" h="9574" w="44633">
                  <a:moveTo>
                    <a:pt x="1" y="0"/>
                  </a:moveTo>
                  <a:lnTo>
                    <a:pt x="1" y="9574"/>
                  </a:lnTo>
                  <a:lnTo>
                    <a:pt x="44632" y="9574"/>
                  </a:lnTo>
                  <a:lnTo>
                    <a:pt x="44632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65"/>
            <p:cNvSpPr/>
            <p:nvPr/>
          </p:nvSpPr>
          <p:spPr>
            <a:xfrm>
              <a:off x="5356926" y="3646650"/>
              <a:ext cx="1205314" cy="257655"/>
            </a:xfrm>
            <a:custGeom>
              <a:rect b="b" l="l" r="r" t="t"/>
              <a:pathLst>
                <a:path extrusionOk="0" h="9541" w="44633">
                  <a:moveTo>
                    <a:pt x="1" y="0"/>
                  </a:moveTo>
                  <a:lnTo>
                    <a:pt x="1" y="9540"/>
                  </a:lnTo>
                  <a:lnTo>
                    <a:pt x="44632" y="9540"/>
                  </a:lnTo>
                  <a:lnTo>
                    <a:pt x="44632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65"/>
            <p:cNvSpPr/>
            <p:nvPr/>
          </p:nvSpPr>
          <p:spPr>
            <a:xfrm>
              <a:off x="4690333" y="2788157"/>
              <a:ext cx="504480" cy="1308014"/>
            </a:xfrm>
            <a:custGeom>
              <a:rect b="b" l="l" r="r" t="t"/>
              <a:pathLst>
                <a:path extrusionOk="0" h="48436" w="18681">
                  <a:moveTo>
                    <a:pt x="0" y="1"/>
                  </a:moveTo>
                  <a:lnTo>
                    <a:pt x="0" y="48435"/>
                  </a:lnTo>
                  <a:lnTo>
                    <a:pt x="18680" y="48435"/>
                  </a:lnTo>
                  <a:lnTo>
                    <a:pt x="1868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65"/>
            <p:cNvSpPr/>
            <p:nvPr/>
          </p:nvSpPr>
          <p:spPr>
            <a:xfrm>
              <a:off x="4919120" y="3870955"/>
              <a:ext cx="275694" cy="225222"/>
            </a:xfrm>
            <a:custGeom>
              <a:rect b="b" l="l" r="r" t="t"/>
              <a:pathLst>
                <a:path extrusionOk="0" h="8340" w="10209">
                  <a:moveTo>
                    <a:pt x="1" y="0"/>
                  </a:moveTo>
                  <a:lnTo>
                    <a:pt x="5238" y="8339"/>
                  </a:lnTo>
                  <a:lnTo>
                    <a:pt x="10208" y="8339"/>
                  </a:lnTo>
                  <a:lnTo>
                    <a:pt x="102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65"/>
            <p:cNvSpPr/>
            <p:nvPr/>
          </p:nvSpPr>
          <p:spPr>
            <a:xfrm>
              <a:off x="3394062" y="2864357"/>
              <a:ext cx="504480" cy="1308014"/>
            </a:xfrm>
            <a:custGeom>
              <a:rect b="b" l="l" r="r" t="t"/>
              <a:pathLst>
                <a:path extrusionOk="0" h="48436" w="18681">
                  <a:moveTo>
                    <a:pt x="0" y="1"/>
                  </a:moveTo>
                  <a:lnTo>
                    <a:pt x="0" y="48435"/>
                  </a:lnTo>
                  <a:lnTo>
                    <a:pt x="18680" y="48435"/>
                  </a:lnTo>
                  <a:lnTo>
                    <a:pt x="1868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65"/>
            <p:cNvSpPr/>
            <p:nvPr/>
          </p:nvSpPr>
          <p:spPr>
            <a:xfrm>
              <a:off x="3780505" y="2788157"/>
              <a:ext cx="1414306" cy="1230537"/>
            </a:xfrm>
            <a:custGeom>
              <a:rect b="b" l="l" r="r" t="t"/>
              <a:pathLst>
                <a:path extrusionOk="0" h="45567" w="52372">
                  <a:moveTo>
                    <a:pt x="1" y="1"/>
                  </a:moveTo>
                  <a:lnTo>
                    <a:pt x="1" y="45567"/>
                  </a:lnTo>
                  <a:lnTo>
                    <a:pt x="52371" y="45567"/>
                  </a:lnTo>
                  <a:lnTo>
                    <a:pt x="52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65"/>
            <p:cNvSpPr/>
            <p:nvPr/>
          </p:nvSpPr>
          <p:spPr>
            <a:xfrm>
              <a:off x="3884988" y="2901660"/>
              <a:ext cx="1205314" cy="258573"/>
            </a:xfrm>
            <a:custGeom>
              <a:rect b="b" l="l" r="r" t="t"/>
              <a:pathLst>
                <a:path extrusionOk="0" h="9575" w="44633">
                  <a:moveTo>
                    <a:pt x="1" y="1"/>
                  </a:moveTo>
                  <a:lnTo>
                    <a:pt x="1" y="9574"/>
                  </a:lnTo>
                  <a:lnTo>
                    <a:pt x="44633" y="9574"/>
                  </a:lnTo>
                  <a:lnTo>
                    <a:pt x="44633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65"/>
            <p:cNvSpPr/>
            <p:nvPr/>
          </p:nvSpPr>
          <p:spPr>
            <a:xfrm>
              <a:off x="3780505" y="3870955"/>
              <a:ext cx="276585" cy="225222"/>
            </a:xfrm>
            <a:custGeom>
              <a:rect b="b" l="l" r="r" t="t"/>
              <a:pathLst>
                <a:path extrusionOk="0" h="8340" w="10242">
                  <a:moveTo>
                    <a:pt x="1" y="0"/>
                  </a:moveTo>
                  <a:lnTo>
                    <a:pt x="1" y="8339"/>
                  </a:lnTo>
                  <a:lnTo>
                    <a:pt x="5004" y="8339"/>
                  </a:lnTo>
                  <a:lnTo>
                    <a:pt x="102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65"/>
            <p:cNvSpPr/>
            <p:nvPr/>
          </p:nvSpPr>
          <p:spPr>
            <a:xfrm>
              <a:off x="3884988" y="3273709"/>
              <a:ext cx="1205314" cy="258546"/>
            </a:xfrm>
            <a:custGeom>
              <a:rect b="b" l="l" r="r" t="t"/>
              <a:pathLst>
                <a:path extrusionOk="0" h="9574" w="44633">
                  <a:moveTo>
                    <a:pt x="1" y="0"/>
                  </a:moveTo>
                  <a:lnTo>
                    <a:pt x="1" y="9574"/>
                  </a:lnTo>
                  <a:lnTo>
                    <a:pt x="44633" y="9574"/>
                  </a:lnTo>
                  <a:lnTo>
                    <a:pt x="44633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65"/>
            <p:cNvSpPr/>
            <p:nvPr/>
          </p:nvSpPr>
          <p:spPr>
            <a:xfrm>
              <a:off x="3884988" y="3646650"/>
              <a:ext cx="1205314" cy="257655"/>
            </a:xfrm>
            <a:custGeom>
              <a:rect b="b" l="l" r="r" t="t"/>
              <a:pathLst>
                <a:path extrusionOk="0" h="9541" w="44633">
                  <a:moveTo>
                    <a:pt x="1" y="0"/>
                  </a:moveTo>
                  <a:lnTo>
                    <a:pt x="1" y="9540"/>
                  </a:lnTo>
                  <a:lnTo>
                    <a:pt x="44633" y="9540"/>
                  </a:lnTo>
                  <a:lnTo>
                    <a:pt x="44633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65"/>
            <p:cNvSpPr/>
            <p:nvPr/>
          </p:nvSpPr>
          <p:spPr>
            <a:xfrm>
              <a:off x="3005810" y="4349270"/>
              <a:ext cx="4367141" cy="254954"/>
            </a:xfrm>
            <a:custGeom>
              <a:rect b="b" l="l" r="r" t="t"/>
              <a:pathLst>
                <a:path extrusionOk="0" h="9441" w="161716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65"/>
            <p:cNvSpPr/>
            <p:nvPr/>
          </p:nvSpPr>
          <p:spPr>
            <a:xfrm>
              <a:off x="4113802" y="1170307"/>
              <a:ext cx="653116" cy="460570"/>
            </a:xfrm>
            <a:custGeom>
              <a:rect b="b" l="l" r="r" t="t"/>
              <a:pathLst>
                <a:path extrusionOk="0" h="17055" w="24185">
                  <a:moveTo>
                    <a:pt x="17486" y="181"/>
                  </a:moveTo>
                  <a:cubicBezTo>
                    <a:pt x="16948" y="181"/>
                    <a:pt x="16426" y="279"/>
                    <a:pt x="15945" y="467"/>
                  </a:cubicBezTo>
                  <a:cubicBezTo>
                    <a:pt x="13811" y="1301"/>
                    <a:pt x="9274" y="0"/>
                    <a:pt x="10508" y="3203"/>
                  </a:cubicBezTo>
                  <a:cubicBezTo>
                    <a:pt x="10243" y="3103"/>
                    <a:pt x="9950" y="3055"/>
                    <a:pt x="9649" y="3055"/>
                  </a:cubicBezTo>
                  <a:cubicBezTo>
                    <a:pt x="8130" y="3055"/>
                    <a:pt x="6388" y="4278"/>
                    <a:pt x="6806" y="6338"/>
                  </a:cubicBezTo>
                  <a:cubicBezTo>
                    <a:pt x="7306" y="8807"/>
                    <a:pt x="1302" y="5704"/>
                    <a:pt x="1" y="10741"/>
                  </a:cubicBezTo>
                  <a:cubicBezTo>
                    <a:pt x="1869" y="11175"/>
                    <a:pt x="3503" y="12376"/>
                    <a:pt x="4437" y="14044"/>
                  </a:cubicBezTo>
                  <a:cubicBezTo>
                    <a:pt x="5513" y="15980"/>
                    <a:pt x="10309" y="17054"/>
                    <a:pt x="14571" y="17054"/>
                  </a:cubicBezTo>
                  <a:cubicBezTo>
                    <a:pt x="18899" y="17054"/>
                    <a:pt x="22676" y="15947"/>
                    <a:pt x="21449" y="13510"/>
                  </a:cubicBezTo>
                  <a:cubicBezTo>
                    <a:pt x="18981" y="8673"/>
                    <a:pt x="24185" y="7439"/>
                    <a:pt x="22617" y="4003"/>
                  </a:cubicBezTo>
                  <a:cubicBezTo>
                    <a:pt x="21376" y="1341"/>
                    <a:pt x="19335" y="181"/>
                    <a:pt x="17486" y="1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65"/>
            <p:cNvSpPr/>
            <p:nvPr/>
          </p:nvSpPr>
          <p:spPr>
            <a:xfrm>
              <a:off x="4378640" y="1147785"/>
              <a:ext cx="181987" cy="110829"/>
            </a:xfrm>
            <a:custGeom>
              <a:rect b="b" l="l" r="r" t="t"/>
              <a:pathLst>
                <a:path extrusionOk="0" h="4104" w="6739">
                  <a:moveTo>
                    <a:pt x="6672" y="0"/>
                  </a:moveTo>
                  <a:cubicBezTo>
                    <a:pt x="5905" y="801"/>
                    <a:pt x="4437" y="1101"/>
                    <a:pt x="3036" y="1368"/>
                  </a:cubicBezTo>
                  <a:cubicBezTo>
                    <a:pt x="1635" y="1635"/>
                    <a:pt x="434" y="1868"/>
                    <a:pt x="167" y="2569"/>
                  </a:cubicBezTo>
                  <a:cubicBezTo>
                    <a:pt x="1" y="2969"/>
                    <a:pt x="167" y="3469"/>
                    <a:pt x="668" y="4070"/>
                  </a:cubicBezTo>
                  <a:cubicBezTo>
                    <a:pt x="668" y="4087"/>
                    <a:pt x="676" y="4095"/>
                    <a:pt x="684" y="4095"/>
                  </a:cubicBezTo>
                  <a:cubicBezTo>
                    <a:pt x="693" y="4095"/>
                    <a:pt x="701" y="4087"/>
                    <a:pt x="701" y="4070"/>
                  </a:cubicBezTo>
                  <a:cubicBezTo>
                    <a:pt x="701" y="4103"/>
                    <a:pt x="735" y="4103"/>
                    <a:pt x="735" y="4103"/>
                  </a:cubicBezTo>
                  <a:cubicBezTo>
                    <a:pt x="768" y="4070"/>
                    <a:pt x="768" y="4037"/>
                    <a:pt x="735" y="4003"/>
                  </a:cubicBezTo>
                  <a:cubicBezTo>
                    <a:pt x="268" y="3436"/>
                    <a:pt x="134" y="2969"/>
                    <a:pt x="268" y="2602"/>
                  </a:cubicBezTo>
                  <a:cubicBezTo>
                    <a:pt x="501" y="1968"/>
                    <a:pt x="1669" y="1735"/>
                    <a:pt x="3036" y="1468"/>
                  </a:cubicBezTo>
                  <a:cubicBezTo>
                    <a:pt x="4404" y="1201"/>
                    <a:pt x="5972" y="901"/>
                    <a:pt x="6739" y="67"/>
                  </a:cubicBezTo>
                  <a:cubicBezTo>
                    <a:pt x="6739" y="67"/>
                    <a:pt x="6739" y="34"/>
                    <a:pt x="67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65"/>
            <p:cNvSpPr/>
            <p:nvPr/>
          </p:nvSpPr>
          <p:spPr>
            <a:xfrm>
              <a:off x="4695734" y="1285592"/>
              <a:ext cx="492760" cy="499998"/>
            </a:xfrm>
            <a:custGeom>
              <a:rect b="b" l="l" r="r" t="t"/>
              <a:pathLst>
                <a:path extrusionOk="0" h="18515" w="18247">
                  <a:moveTo>
                    <a:pt x="16546" y="1"/>
                  </a:moveTo>
                  <a:cubicBezTo>
                    <a:pt x="16279" y="1002"/>
                    <a:pt x="15978" y="2036"/>
                    <a:pt x="15645" y="3036"/>
                  </a:cubicBezTo>
                  <a:cubicBezTo>
                    <a:pt x="15345" y="4071"/>
                    <a:pt x="14978" y="5038"/>
                    <a:pt x="14611" y="6005"/>
                  </a:cubicBezTo>
                  <a:cubicBezTo>
                    <a:pt x="14244" y="6939"/>
                    <a:pt x="13810" y="7840"/>
                    <a:pt x="13277" y="8707"/>
                  </a:cubicBezTo>
                  <a:cubicBezTo>
                    <a:pt x="13076" y="9074"/>
                    <a:pt x="12810" y="9408"/>
                    <a:pt x="12509" y="9741"/>
                  </a:cubicBezTo>
                  <a:lnTo>
                    <a:pt x="12309" y="9941"/>
                  </a:lnTo>
                  <a:cubicBezTo>
                    <a:pt x="12242" y="9975"/>
                    <a:pt x="12176" y="10041"/>
                    <a:pt x="12142" y="10075"/>
                  </a:cubicBezTo>
                  <a:cubicBezTo>
                    <a:pt x="12076" y="10108"/>
                    <a:pt x="11809" y="10275"/>
                    <a:pt x="11575" y="10375"/>
                  </a:cubicBezTo>
                  <a:cubicBezTo>
                    <a:pt x="9741" y="11409"/>
                    <a:pt x="7873" y="12276"/>
                    <a:pt x="5938" y="13044"/>
                  </a:cubicBezTo>
                  <a:cubicBezTo>
                    <a:pt x="4937" y="13444"/>
                    <a:pt x="3970" y="13811"/>
                    <a:pt x="2969" y="14144"/>
                  </a:cubicBezTo>
                  <a:cubicBezTo>
                    <a:pt x="2002" y="14511"/>
                    <a:pt x="968" y="14845"/>
                    <a:pt x="0" y="15145"/>
                  </a:cubicBezTo>
                  <a:lnTo>
                    <a:pt x="968" y="18514"/>
                  </a:lnTo>
                  <a:cubicBezTo>
                    <a:pt x="3103" y="17880"/>
                    <a:pt x="5204" y="17147"/>
                    <a:pt x="7239" y="16246"/>
                  </a:cubicBezTo>
                  <a:cubicBezTo>
                    <a:pt x="9340" y="15379"/>
                    <a:pt x="11342" y="14345"/>
                    <a:pt x="13210" y="13110"/>
                  </a:cubicBezTo>
                  <a:cubicBezTo>
                    <a:pt x="13510" y="12944"/>
                    <a:pt x="13777" y="12777"/>
                    <a:pt x="14044" y="12577"/>
                  </a:cubicBezTo>
                  <a:cubicBezTo>
                    <a:pt x="14177" y="12443"/>
                    <a:pt x="14344" y="12343"/>
                    <a:pt x="14444" y="12176"/>
                  </a:cubicBezTo>
                  <a:cubicBezTo>
                    <a:pt x="14577" y="12043"/>
                    <a:pt x="14711" y="11909"/>
                    <a:pt x="14811" y="11776"/>
                  </a:cubicBezTo>
                  <a:cubicBezTo>
                    <a:pt x="15211" y="11242"/>
                    <a:pt x="15578" y="10709"/>
                    <a:pt x="15845" y="10142"/>
                  </a:cubicBezTo>
                  <a:cubicBezTo>
                    <a:pt x="16379" y="9074"/>
                    <a:pt x="16779" y="7973"/>
                    <a:pt x="17113" y="6873"/>
                  </a:cubicBezTo>
                  <a:cubicBezTo>
                    <a:pt x="17713" y="4704"/>
                    <a:pt x="18080" y="2503"/>
                    <a:pt x="18247" y="268"/>
                  </a:cubicBezTo>
                  <a:lnTo>
                    <a:pt x="16546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65"/>
            <p:cNvSpPr/>
            <p:nvPr/>
          </p:nvSpPr>
          <p:spPr>
            <a:xfrm>
              <a:off x="4611964" y="1633310"/>
              <a:ext cx="273858" cy="227625"/>
            </a:xfrm>
            <a:custGeom>
              <a:rect b="b" l="l" r="r" t="t"/>
              <a:pathLst>
                <a:path extrusionOk="0" h="8429" w="10141">
                  <a:moveTo>
                    <a:pt x="9040" y="1"/>
                  </a:moveTo>
                  <a:cubicBezTo>
                    <a:pt x="9040" y="1"/>
                    <a:pt x="1334" y="1002"/>
                    <a:pt x="801" y="2336"/>
                  </a:cubicBezTo>
                  <a:cubicBezTo>
                    <a:pt x="0" y="4304"/>
                    <a:pt x="834" y="6772"/>
                    <a:pt x="2235" y="8073"/>
                  </a:cubicBezTo>
                  <a:cubicBezTo>
                    <a:pt x="2515" y="8327"/>
                    <a:pt x="3000" y="8428"/>
                    <a:pt x="3595" y="8428"/>
                  </a:cubicBezTo>
                  <a:cubicBezTo>
                    <a:pt x="5978" y="8428"/>
                    <a:pt x="10141" y="6806"/>
                    <a:pt x="10141" y="6806"/>
                  </a:cubicBezTo>
                  <a:lnTo>
                    <a:pt x="90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65"/>
            <p:cNvSpPr/>
            <p:nvPr/>
          </p:nvSpPr>
          <p:spPr>
            <a:xfrm>
              <a:off x="5120902" y="1199121"/>
              <a:ext cx="87415" cy="119848"/>
            </a:xfrm>
            <a:custGeom>
              <a:rect b="b" l="l" r="r" t="t"/>
              <a:pathLst>
                <a:path extrusionOk="0" h="4438" w="3237">
                  <a:moveTo>
                    <a:pt x="1" y="1"/>
                  </a:moveTo>
                  <a:lnTo>
                    <a:pt x="568" y="2769"/>
                  </a:lnTo>
                  <a:cubicBezTo>
                    <a:pt x="735" y="3403"/>
                    <a:pt x="1135" y="3970"/>
                    <a:pt x="1736" y="4270"/>
                  </a:cubicBezTo>
                  <a:lnTo>
                    <a:pt x="2036" y="4437"/>
                  </a:lnTo>
                  <a:cubicBezTo>
                    <a:pt x="3237" y="3703"/>
                    <a:pt x="3137" y="1502"/>
                    <a:pt x="3137" y="150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65"/>
            <p:cNvSpPr/>
            <p:nvPr/>
          </p:nvSpPr>
          <p:spPr>
            <a:xfrm>
              <a:off x="5120902" y="1135687"/>
              <a:ext cx="94626" cy="106319"/>
            </a:xfrm>
            <a:custGeom>
              <a:rect b="b" l="l" r="r" t="t"/>
              <a:pathLst>
                <a:path extrusionOk="0" h="3937" w="3504">
                  <a:moveTo>
                    <a:pt x="701" y="1"/>
                  </a:moveTo>
                  <a:lnTo>
                    <a:pt x="1" y="2436"/>
                  </a:lnTo>
                  <a:lnTo>
                    <a:pt x="3137" y="3937"/>
                  </a:lnTo>
                  <a:lnTo>
                    <a:pt x="3503" y="835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65"/>
            <p:cNvSpPr/>
            <p:nvPr/>
          </p:nvSpPr>
          <p:spPr>
            <a:xfrm>
              <a:off x="4198490" y="3621428"/>
              <a:ext cx="201808" cy="215311"/>
            </a:xfrm>
            <a:custGeom>
              <a:rect b="b" l="l" r="r" t="t"/>
              <a:pathLst>
                <a:path extrusionOk="0" h="7973" w="7473">
                  <a:moveTo>
                    <a:pt x="4970" y="0"/>
                  </a:moveTo>
                  <a:lnTo>
                    <a:pt x="0" y="6171"/>
                  </a:lnTo>
                  <a:lnTo>
                    <a:pt x="2936" y="7973"/>
                  </a:lnTo>
                  <a:lnTo>
                    <a:pt x="7472" y="2302"/>
                  </a:lnTo>
                  <a:lnTo>
                    <a:pt x="4970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65"/>
            <p:cNvSpPr/>
            <p:nvPr/>
          </p:nvSpPr>
          <p:spPr>
            <a:xfrm>
              <a:off x="4139943" y="3753483"/>
              <a:ext cx="225168" cy="265162"/>
            </a:xfrm>
            <a:custGeom>
              <a:rect b="b" l="l" r="r" t="t"/>
              <a:pathLst>
                <a:path extrusionOk="0" h="9819" w="8338">
                  <a:moveTo>
                    <a:pt x="3023" y="1"/>
                  </a:moveTo>
                  <a:cubicBezTo>
                    <a:pt x="2962" y="1"/>
                    <a:pt x="2895" y="17"/>
                    <a:pt x="2835" y="47"/>
                  </a:cubicBezTo>
                  <a:lnTo>
                    <a:pt x="300" y="1782"/>
                  </a:lnTo>
                  <a:cubicBezTo>
                    <a:pt x="67" y="1948"/>
                    <a:pt x="0" y="2349"/>
                    <a:pt x="234" y="2582"/>
                  </a:cubicBezTo>
                  <a:cubicBezTo>
                    <a:pt x="1134" y="3550"/>
                    <a:pt x="1635" y="3983"/>
                    <a:pt x="2769" y="5217"/>
                  </a:cubicBezTo>
                  <a:cubicBezTo>
                    <a:pt x="3469" y="5985"/>
                    <a:pt x="5404" y="8253"/>
                    <a:pt x="6371" y="9320"/>
                  </a:cubicBezTo>
                  <a:cubicBezTo>
                    <a:pt x="6700" y="9683"/>
                    <a:pt x="7044" y="9818"/>
                    <a:pt x="7343" y="9818"/>
                  </a:cubicBezTo>
                  <a:cubicBezTo>
                    <a:pt x="7925" y="9818"/>
                    <a:pt x="8337" y="9306"/>
                    <a:pt x="8139" y="8953"/>
                  </a:cubicBezTo>
                  <a:cubicBezTo>
                    <a:pt x="6738" y="6585"/>
                    <a:pt x="6071" y="4684"/>
                    <a:pt x="6004" y="3483"/>
                  </a:cubicBezTo>
                  <a:cubicBezTo>
                    <a:pt x="6004" y="3283"/>
                    <a:pt x="5938" y="3083"/>
                    <a:pt x="5804" y="2949"/>
                  </a:cubicBezTo>
                  <a:lnTo>
                    <a:pt x="3202" y="80"/>
                  </a:lnTo>
                  <a:cubicBezTo>
                    <a:pt x="3166" y="25"/>
                    <a:pt x="3099" y="1"/>
                    <a:pt x="30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65"/>
            <p:cNvSpPr/>
            <p:nvPr/>
          </p:nvSpPr>
          <p:spPr>
            <a:xfrm>
              <a:off x="4263329" y="3621428"/>
              <a:ext cx="136969" cy="136942"/>
            </a:xfrm>
            <a:custGeom>
              <a:rect b="b" l="l" r="r" t="t"/>
              <a:pathLst>
                <a:path extrusionOk="0" h="5071" w="5072">
                  <a:moveTo>
                    <a:pt x="2569" y="0"/>
                  </a:moveTo>
                  <a:lnTo>
                    <a:pt x="1" y="3203"/>
                  </a:lnTo>
                  <a:lnTo>
                    <a:pt x="2870" y="5071"/>
                  </a:lnTo>
                  <a:lnTo>
                    <a:pt x="5071" y="2302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rgbClr val="ED8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65"/>
            <p:cNvSpPr/>
            <p:nvPr/>
          </p:nvSpPr>
          <p:spPr>
            <a:xfrm>
              <a:off x="4298462" y="1671441"/>
              <a:ext cx="527921" cy="586171"/>
            </a:xfrm>
            <a:custGeom>
              <a:rect b="b" l="l" r="r" t="t"/>
              <a:pathLst>
                <a:path extrusionOk="0" h="21706" w="19549">
                  <a:moveTo>
                    <a:pt x="8203" y="0"/>
                  </a:moveTo>
                  <a:cubicBezTo>
                    <a:pt x="7415" y="0"/>
                    <a:pt x="6626" y="19"/>
                    <a:pt x="5838" y="57"/>
                  </a:cubicBezTo>
                  <a:cubicBezTo>
                    <a:pt x="3870" y="123"/>
                    <a:pt x="1936" y="357"/>
                    <a:pt x="1" y="724"/>
                  </a:cubicBezTo>
                  <a:cubicBezTo>
                    <a:pt x="2503" y="12365"/>
                    <a:pt x="2403" y="15835"/>
                    <a:pt x="2102" y="21472"/>
                  </a:cubicBezTo>
                  <a:lnTo>
                    <a:pt x="15946" y="21705"/>
                  </a:lnTo>
                  <a:cubicBezTo>
                    <a:pt x="19548" y="1724"/>
                    <a:pt x="17914" y="1124"/>
                    <a:pt x="17914" y="1124"/>
                  </a:cubicBezTo>
                  <a:cubicBezTo>
                    <a:pt x="17914" y="1124"/>
                    <a:pt x="14878" y="457"/>
                    <a:pt x="12143" y="157"/>
                  </a:cubicBezTo>
                  <a:cubicBezTo>
                    <a:pt x="10829" y="52"/>
                    <a:pt x="9516" y="0"/>
                    <a:pt x="82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65"/>
            <p:cNvSpPr/>
            <p:nvPr/>
          </p:nvSpPr>
          <p:spPr>
            <a:xfrm>
              <a:off x="4337215" y="1845003"/>
              <a:ext cx="39643" cy="115338"/>
            </a:xfrm>
            <a:custGeom>
              <a:rect b="b" l="l" r="r" t="t"/>
              <a:pathLst>
                <a:path extrusionOk="0" h="4271" w="1468">
                  <a:moveTo>
                    <a:pt x="1468" y="1"/>
                  </a:moveTo>
                  <a:lnTo>
                    <a:pt x="0" y="1669"/>
                  </a:lnTo>
                  <a:cubicBezTo>
                    <a:pt x="167" y="2603"/>
                    <a:pt x="300" y="3470"/>
                    <a:pt x="401" y="4271"/>
                  </a:cubicBezTo>
                  <a:cubicBezTo>
                    <a:pt x="968" y="2903"/>
                    <a:pt x="1335" y="1469"/>
                    <a:pt x="14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65"/>
            <p:cNvSpPr/>
            <p:nvPr/>
          </p:nvSpPr>
          <p:spPr>
            <a:xfrm>
              <a:off x="4457009" y="1481973"/>
              <a:ext cx="225249" cy="248716"/>
            </a:xfrm>
            <a:custGeom>
              <a:rect b="b" l="l" r="r" t="t"/>
              <a:pathLst>
                <a:path extrusionOk="0" h="9210" w="8341">
                  <a:moveTo>
                    <a:pt x="735" y="1"/>
                  </a:moveTo>
                  <a:lnTo>
                    <a:pt x="735" y="1"/>
                  </a:lnTo>
                  <a:cubicBezTo>
                    <a:pt x="1102" y="2036"/>
                    <a:pt x="1435" y="5738"/>
                    <a:pt x="1" y="7073"/>
                  </a:cubicBezTo>
                  <a:cubicBezTo>
                    <a:pt x="1" y="7073"/>
                    <a:pt x="534" y="9174"/>
                    <a:pt x="4270" y="9207"/>
                  </a:cubicBezTo>
                  <a:cubicBezTo>
                    <a:pt x="4336" y="9208"/>
                    <a:pt x="4400" y="9209"/>
                    <a:pt x="4463" y="9209"/>
                  </a:cubicBezTo>
                  <a:cubicBezTo>
                    <a:pt x="8341" y="9209"/>
                    <a:pt x="6305" y="7206"/>
                    <a:pt x="6305" y="7206"/>
                  </a:cubicBezTo>
                  <a:cubicBezTo>
                    <a:pt x="4037" y="6606"/>
                    <a:pt x="4137" y="4938"/>
                    <a:pt x="4537" y="3370"/>
                  </a:cubicBezTo>
                  <a:lnTo>
                    <a:pt x="735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65"/>
            <p:cNvSpPr/>
            <p:nvPr/>
          </p:nvSpPr>
          <p:spPr>
            <a:xfrm>
              <a:off x="4435405" y="1671441"/>
              <a:ext cx="219821" cy="151984"/>
            </a:xfrm>
            <a:custGeom>
              <a:rect b="b" l="l" r="r" t="t"/>
              <a:pathLst>
                <a:path extrusionOk="0" h="5628" w="8140">
                  <a:moveTo>
                    <a:pt x="3173" y="0"/>
                  </a:moveTo>
                  <a:cubicBezTo>
                    <a:pt x="2390" y="0"/>
                    <a:pt x="1610" y="19"/>
                    <a:pt x="834" y="57"/>
                  </a:cubicBezTo>
                  <a:cubicBezTo>
                    <a:pt x="534" y="57"/>
                    <a:pt x="234" y="90"/>
                    <a:pt x="0" y="90"/>
                  </a:cubicBezTo>
                  <a:cubicBezTo>
                    <a:pt x="1401" y="2458"/>
                    <a:pt x="6905" y="5627"/>
                    <a:pt x="6905" y="5627"/>
                  </a:cubicBezTo>
                  <a:cubicBezTo>
                    <a:pt x="8139" y="3492"/>
                    <a:pt x="8006" y="1157"/>
                    <a:pt x="7539" y="223"/>
                  </a:cubicBezTo>
                  <a:lnTo>
                    <a:pt x="7105" y="157"/>
                  </a:lnTo>
                  <a:cubicBezTo>
                    <a:pt x="5792" y="52"/>
                    <a:pt x="4478" y="0"/>
                    <a:pt x="3173" y="0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65"/>
            <p:cNvSpPr/>
            <p:nvPr/>
          </p:nvSpPr>
          <p:spPr>
            <a:xfrm>
              <a:off x="4515556" y="1518916"/>
              <a:ext cx="64002" cy="83797"/>
            </a:xfrm>
            <a:custGeom>
              <a:rect b="b" l="l" r="r" t="t"/>
              <a:pathLst>
                <a:path extrusionOk="0" h="3103" w="2370">
                  <a:moveTo>
                    <a:pt x="134" y="0"/>
                  </a:moveTo>
                  <a:cubicBezTo>
                    <a:pt x="34" y="367"/>
                    <a:pt x="1" y="734"/>
                    <a:pt x="68" y="1101"/>
                  </a:cubicBezTo>
                  <a:cubicBezTo>
                    <a:pt x="134" y="2002"/>
                    <a:pt x="1302" y="2969"/>
                    <a:pt x="2169" y="3103"/>
                  </a:cubicBezTo>
                  <a:cubicBezTo>
                    <a:pt x="2203" y="2736"/>
                    <a:pt x="2269" y="2369"/>
                    <a:pt x="2369" y="2002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ED8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65"/>
            <p:cNvSpPr/>
            <p:nvPr/>
          </p:nvSpPr>
          <p:spPr>
            <a:xfrm>
              <a:off x="4400839" y="1233148"/>
              <a:ext cx="296731" cy="347284"/>
            </a:xfrm>
            <a:custGeom>
              <a:rect b="b" l="l" r="r" t="t"/>
              <a:pathLst>
                <a:path extrusionOk="0" h="12860" w="10988">
                  <a:moveTo>
                    <a:pt x="5177" y="1"/>
                  </a:moveTo>
                  <a:cubicBezTo>
                    <a:pt x="2302" y="1"/>
                    <a:pt x="0" y="2696"/>
                    <a:pt x="680" y="5679"/>
                  </a:cubicBezTo>
                  <a:cubicBezTo>
                    <a:pt x="1414" y="8981"/>
                    <a:pt x="1647" y="10382"/>
                    <a:pt x="3615" y="11850"/>
                  </a:cubicBezTo>
                  <a:cubicBezTo>
                    <a:pt x="4528" y="12543"/>
                    <a:pt x="5544" y="12859"/>
                    <a:pt x="6516" y="12859"/>
                  </a:cubicBezTo>
                  <a:cubicBezTo>
                    <a:pt x="8634" y="12859"/>
                    <a:pt x="10548" y="11359"/>
                    <a:pt x="10754" y="8981"/>
                  </a:cubicBezTo>
                  <a:cubicBezTo>
                    <a:pt x="10987" y="5846"/>
                    <a:pt x="9786" y="976"/>
                    <a:pt x="6317" y="142"/>
                  </a:cubicBezTo>
                  <a:cubicBezTo>
                    <a:pt x="5931" y="46"/>
                    <a:pt x="5549" y="1"/>
                    <a:pt x="5177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65"/>
            <p:cNvSpPr/>
            <p:nvPr/>
          </p:nvSpPr>
          <p:spPr>
            <a:xfrm>
              <a:off x="4340374" y="1271954"/>
              <a:ext cx="163515" cy="204239"/>
            </a:xfrm>
            <a:custGeom>
              <a:rect b="b" l="l" r="r" t="t"/>
              <a:pathLst>
                <a:path extrusionOk="0" h="7563" w="6055">
                  <a:moveTo>
                    <a:pt x="2849" y="0"/>
                  </a:moveTo>
                  <a:cubicBezTo>
                    <a:pt x="903" y="0"/>
                    <a:pt x="1230" y="2277"/>
                    <a:pt x="484" y="4742"/>
                  </a:cubicBezTo>
                  <a:cubicBezTo>
                    <a:pt x="1" y="6337"/>
                    <a:pt x="1842" y="7563"/>
                    <a:pt x="3141" y="7563"/>
                  </a:cubicBezTo>
                  <a:cubicBezTo>
                    <a:pt x="3907" y="7563"/>
                    <a:pt x="4484" y="7137"/>
                    <a:pt x="4286" y="6110"/>
                  </a:cubicBezTo>
                  <a:cubicBezTo>
                    <a:pt x="3719" y="3341"/>
                    <a:pt x="5254" y="4609"/>
                    <a:pt x="5654" y="2708"/>
                  </a:cubicBezTo>
                  <a:cubicBezTo>
                    <a:pt x="6054" y="806"/>
                    <a:pt x="4420" y="106"/>
                    <a:pt x="3019" y="6"/>
                  </a:cubicBezTo>
                  <a:cubicBezTo>
                    <a:pt x="2960" y="2"/>
                    <a:pt x="2904" y="0"/>
                    <a:pt x="28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65"/>
            <p:cNvSpPr/>
            <p:nvPr/>
          </p:nvSpPr>
          <p:spPr>
            <a:xfrm>
              <a:off x="4340779" y="1226694"/>
              <a:ext cx="333944" cy="114447"/>
            </a:xfrm>
            <a:custGeom>
              <a:rect b="b" l="l" r="r" t="t"/>
              <a:pathLst>
                <a:path extrusionOk="0" h="4238" w="12366">
                  <a:moveTo>
                    <a:pt x="7763" y="0"/>
                  </a:moveTo>
                  <a:cubicBezTo>
                    <a:pt x="4458" y="0"/>
                    <a:pt x="0" y="1884"/>
                    <a:pt x="2103" y="3816"/>
                  </a:cubicBezTo>
                  <a:cubicBezTo>
                    <a:pt x="2424" y="4116"/>
                    <a:pt x="2764" y="4237"/>
                    <a:pt x="3121" y="4237"/>
                  </a:cubicBezTo>
                  <a:cubicBezTo>
                    <a:pt x="4662" y="4237"/>
                    <a:pt x="6511" y="1968"/>
                    <a:pt x="8394" y="1968"/>
                  </a:cubicBezTo>
                  <a:cubicBezTo>
                    <a:pt x="8843" y="1968"/>
                    <a:pt x="9293" y="2096"/>
                    <a:pt x="9742" y="2415"/>
                  </a:cubicBezTo>
                  <a:cubicBezTo>
                    <a:pt x="10359" y="2849"/>
                    <a:pt x="10836" y="3023"/>
                    <a:pt x="11173" y="3023"/>
                  </a:cubicBezTo>
                  <a:cubicBezTo>
                    <a:pt x="12366" y="3023"/>
                    <a:pt x="11787" y="831"/>
                    <a:pt x="9342" y="181"/>
                  </a:cubicBezTo>
                  <a:cubicBezTo>
                    <a:pt x="8877" y="57"/>
                    <a:pt x="8338" y="0"/>
                    <a:pt x="77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65"/>
            <p:cNvSpPr/>
            <p:nvPr/>
          </p:nvSpPr>
          <p:spPr>
            <a:xfrm>
              <a:off x="4275562" y="2252186"/>
              <a:ext cx="493165" cy="1489056"/>
            </a:xfrm>
            <a:custGeom>
              <a:rect b="b" l="l" r="r" t="t"/>
              <a:pathLst>
                <a:path extrusionOk="0" h="55140" w="18262">
                  <a:moveTo>
                    <a:pt x="6653" y="0"/>
                  </a:moveTo>
                  <a:cubicBezTo>
                    <a:pt x="6653" y="0"/>
                    <a:pt x="8288" y="17346"/>
                    <a:pt x="9522" y="28888"/>
                  </a:cubicBezTo>
                  <a:cubicBezTo>
                    <a:pt x="10088" y="34320"/>
                    <a:pt x="0" y="52238"/>
                    <a:pt x="81" y="52238"/>
                  </a:cubicBezTo>
                  <a:cubicBezTo>
                    <a:pt x="81" y="52238"/>
                    <a:pt x="82" y="52238"/>
                    <a:pt x="82" y="52238"/>
                  </a:cubicBezTo>
                  <a:lnTo>
                    <a:pt x="3651" y="55140"/>
                  </a:lnTo>
                  <a:cubicBezTo>
                    <a:pt x="3651" y="55140"/>
                    <a:pt x="17461" y="41296"/>
                    <a:pt x="17894" y="30455"/>
                  </a:cubicBezTo>
                  <a:cubicBezTo>
                    <a:pt x="18261" y="20048"/>
                    <a:pt x="16794" y="200"/>
                    <a:pt x="16794" y="200"/>
                  </a:cubicBezTo>
                  <a:lnTo>
                    <a:pt x="66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65"/>
            <p:cNvSpPr/>
            <p:nvPr/>
          </p:nvSpPr>
          <p:spPr>
            <a:xfrm>
              <a:off x="4275562" y="2252186"/>
              <a:ext cx="493165" cy="1489056"/>
            </a:xfrm>
            <a:custGeom>
              <a:rect b="b" l="l" r="r" t="t"/>
              <a:pathLst>
                <a:path extrusionOk="0" h="55140" w="18262">
                  <a:moveTo>
                    <a:pt x="6653" y="0"/>
                  </a:moveTo>
                  <a:cubicBezTo>
                    <a:pt x="6653" y="0"/>
                    <a:pt x="8288" y="17346"/>
                    <a:pt x="9522" y="28888"/>
                  </a:cubicBezTo>
                  <a:cubicBezTo>
                    <a:pt x="10088" y="34320"/>
                    <a:pt x="0" y="52238"/>
                    <a:pt x="81" y="52238"/>
                  </a:cubicBezTo>
                  <a:cubicBezTo>
                    <a:pt x="81" y="52238"/>
                    <a:pt x="82" y="52238"/>
                    <a:pt x="82" y="52238"/>
                  </a:cubicBezTo>
                  <a:lnTo>
                    <a:pt x="3651" y="55140"/>
                  </a:lnTo>
                  <a:cubicBezTo>
                    <a:pt x="3651" y="55140"/>
                    <a:pt x="17461" y="41296"/>
                    <a:pt x="17894" y="30455"/>
                  </a:cubicBezTo>
                  <a:cubicBezTo>
                    <a:pt x="18261" y="20048"/>
                    <a:pt x="16794" y="200"/>
                    <a:pt x="16794" y="200"/>
                  </a:cubicBezTo>
                  <a:lnTo>
                    <a:pt x="66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65"/>
            <p:cNvSpPr/>
            <p:nvPr/>
          </p:nvSpPr>
          <p:spPr>
            <a:xfrm>
              <a:off x="4252527" y="3633121"/>
              <a:ext cx="158573" cy="125249"/>
            </a:xfrm>
            <a:custGeom>
              <a:rect b="b" l="l" r="r" t="t"/>
              <a:pathLst>
                <a:path extrusionOk="0" h="4638" w="5872">
                  <a:moveTo>
                    <a:pt x="835" y="1"/>
                  </a:moveTo>
                  <a:lnTo>
                    <a:pt x="1" y="1769"/>
                  </a:lnTo>
                  <a:lnTo>
                    <a:pt x="4637" y="4638"/>
                  </a:lnTo>
                  <a:lnTo>
                    <a:pt x="5872" y="3370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65"/>
            <p:cNvSpPr/>
            <p:nvPr/>
          </p:nvSpPr>
          <p:spPr>
            <a:xfrm>
              <a:off x="4472321" y="2400499"/>
              <a:ext cx="179286" cy="612905"/>
            </a:xfrm>
            <a:custGeom>
              <a:rect b="b" l="l" r="r" t="t"/>
              <a:pathLst>
                <a:path extrusionOk="0" h="22696" w="6639">
                  <a:moveTo>
                    <a:pt x="1056" y="0"/>
                  </a:moveTo>
                  <a:cubicBezTo>
                    <a:pt x="651" y="0"/>
                    <a:pt x="302" y="344"/>
                    <a:pt x="1" y="946"/>
                  </a:cubicBezTo>
                  <a:cubicBezTo>
                    <a:pt x="568" y="6850"/>
                    <a:pt x="1435" y="15723"/>
                    <a:pt x="2169" y="22695"/>
                  </a:cubicBezTo>
                  <a:cubicBezTo>
                    <a:pt x="3804" y="17591"/>
                    <a:pt x="6639" y="8352"/>
                    <a:pt x="2803" y="1680"/>
                  </a:cubicBezTo>
                  <a:cubicBezTo>
                    <a:pt x="2126" y="509"/>
                    <a:pt x="1549" y="0"/>
                    <a:pt x="1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65"/>
            <p:cNvSpPr/>
            <p:nvPr/>
          </p:nvSpPr>
          <p:spPr>
            <a:xfrm>
              <a:off x="3629168" y="3169200"/>
              <a:ext cx="243234" cy="123440"/>
            </a:xfrm>
            <a:custGeom>
              <a:rect b="b" l="l" r="r" t="t"/>
              <a:pathLst>
                <a:path extrusionOk="0" h="4571" w="9007">
                  <a:moveTo>
                    <a:pt x="7906" y="1"/>
                  </a:moveTo>
                  <a:lnTo>
                    <a:pt x="1" y="1335"/>
                  </a:lnTo>
                  <a:lnTo>
                    <a:pt x="1101" y="4571"/>
                  </a:lnTo>
                  <a:lnTo>
                    <a:pt x="9007" y="3237"/>
                  </a:lnTo>
                  <a:lnTo>
                    <a:pt x="7906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65"/>
            <p:cNvSpPr/>
            <p:nvPr/>
          </p:nvSpPr>
          <p:spPr>
            <a:xfrm>
              <a:off x="3569811" y="3176329"/>
              <a:ext cx="122441" cy="292626"/>
            </a:xfrm>
            <a:custGeom>
              <a:rect b="b" l="l" r="r" t="t"/>
              <a:pathLst>
                <a:path extrusionOk="0" h="10836" w="4534">
                  <a:moveTo>
                    <a:pt x="541" y="1"/>
                  </a:moveTo>
                  <a:cubicBezTo>
                    <a:pt x="235" y="1"/>
                    <a:pt x="1" y="256"/>
                    <a:pt x="64" y="571"/>
                  </a:cubicBezTo>
                  <a:cubicBezTo>
                    <a:pt x="264" y="1872"/>
                    <a:pt x="431" y="2506"/>
                    <a:pt x="664" y="4207"/>
                  </a:cubicBezTo>
                  <a:cubicBezTo>
                    <a:pt x="831" y="5207"/>
                    <a:pt x="1131" y="8176"/>
                    <a:pt x="1331" y="9577"/>
                  </a:cubicBezTo>
                  <a:cubicBezTo>
                    <a:pt x="1456" y="10473"/>
                    <a:pt x="2062" y="10835"/>
                    <a:pt x="2508" y="10835"/>
                  </a:cubicBezTo>
                  <a:cubicBezTo>
                    <a:pt x="2776" y="10835"/>
                    <a:pt x="2987" y="10704"/>
                    <a:pt x="2999" y="10478"/>
                  </a:cubicBezTo>
                  <a:cubicBezTo>
                    <a:pt x="3199" y="7809"/>
                    <a:pt x="3733" y="5941"/>
                    <a:pt x="4367" y="5041"/>
                  </a:cubicBezTo>
                  <a:cubicBezTo>
                    <a:pt x="4500" y="4874"/>
                    <a:pt x="4534" y="4674"/>
                    <a:pt x="4534" y="4474"/>
                  </a:cubicBezTo>
                  <a:lnTo>
                    <a:pt x="3966" y="671"/>
                  </a:lnTo>
                  <a:cubicBezTo>
                    <a:pt x="3966" y="537"/>
                    <a:pt x="3833" y="404"/>
                    <a:pt x="3700" y="404"/>
                  </a:cubicBezTo>
                  <a:lnTo>
                    <a:pt x="597" y="4"/>
                  </a:lnTo>
                  <a:cubicBezTo>
                    <a:pt x="578" y="2"/>
                    <a:pt x="560" y="1"/>
                    <a:pt x="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65"/>
            <p:cNvSpPr/>
            <p:nvPr/>
          </p:nvSpPr>
          <p:spPr>
            <a:xfrm>
              <a:off x="3732760" y="3169200"/>
              <a:ext cx="139643" cy="106346"/>
            </a:xfrm>
            <a:custGeom>
              <a:rect b="b" l="l" r="r" t="t"/>
              <a:pathLst>
                <a:path extrusionOk="0" h="3938" w="5171">
                  <a:moveTo>
                    <a:pt x="4070" y="1"/>
                  </a:moveTo>
                  <a:lnTo>
                    <a:pt x="1" y="701"/>
                  </a:lnTo>
                  <a:lnTo>
                    <a:pt x="1101" y="3937"/>
                  </a:lnTo>
                  <a:lnTo>
                    <a:pt x="5171" y="3237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ED8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65"/>
            <p:cNvSpPr/>
            <p:nvPr/>
          </p:nvSpPr>
          <p:spPr>
            <a:xfrm>
              <a:off x="3738161" y="2252186"/>
              <a:ext cx="888221" cy="1026946"/>
            </a:xfrm>
            <a:custGeom>
              <a:rect b="b" l="l" r="r" t="t"/>
              <a:pathLst>
                <a:path extrusionOk="0" h="38028" w="32891">
                  <a:moveTo>
                    <a:pt x="22750" y="0"/>
                  </a:moveTo>
                  <a:cubicBezTo>
                    <a:pt x="22750" y="0"/>
                    <a:pt x="21383" y="11675"/>
                    <a:pt x="19214" y="22650"/>
                  </a:cubicBezTo>
                  <a:cubicBezTo>
                    <a:pt x="19014" y="23651"/>
                    <a:pt x="18280" y="24484"/>
                    <a:pt x="17346" y="24851"/>
                  </a:cubicBezTo>
                  <a:cubicBezTo>
                    <a:pt x="13010" y="26453"/>
                    <a:pt x="1" y="33858"/>
                    <a:pt x="301" y="33858"/>
                  </a:cubicBezTo>
                  <a:lnTo>
                    <a:pt x="2269" y="38027"/>
                  </a:lnTo>
                  <a:cubicBezTo>
                    <a:pt x="2269" y="38027"/>
                    <a:pt x="24652" y="32423"/>
                    <a:pt x="26553" y="28287"/>
                  </a:cubicBezTo>
                  <a:cubicBezTo>
                    <a:pt x="30990" y="18747"/>
                    <a:pt x="32891" y="167"/>
                    <a:pt x="32891" y="167"/>
                  </a:cubicBezTo>
                  <a:lnTo>
                    <a:pt x="227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65"/>
            <p:cNvSpPr/>
            <p:nvPr/>
          </p:nvSpPr>
          <p:spPr>
            <a:xfrm>
              <a:off x="3738161" y="2252186"/>
              <a:ext cx="888221" cy="1026946"/>
            </a:xfrm>
            <a:custGeom>
              <a:rect b="b" l="l" r="r" t="t"/>
              <a:pathLst>
                <a:path extrusionOk="0" h="38028" w="32891">
                  <a:moveTo>
                    <a:pt x="22750" y="0"/>
                  </a:moveTo>
                  <a:cubicBezTo>
                    <a:pt x="22750" y="0"/>
                    <a:pt x="21383" y="11675"/>
                    <a:pt x="19214" y="22650"/>
                  </a:cubicBezTo>
                  <a:cubicBezTo>
                    <a:pt x="19014" y="23651"/>
                    <a:pt x="18280" y="24484"/>
                    <a:pt x="17346" y="24851"/>
                  </a:cubicBezTo>
                  <a:cubicBezTo>
                    <a:pt x="13010" y="26453"/>
                    <a:pt x="1" y="33858"/>
                    <a:pt x="301" y="33858"/>
                  </a:cubicBezTo>
                  <a:lnTo>
                    <a:pt x="2269" y="38027"/>
                  </a:lnTo>
                  <a:cubicBezTo>
                    <a:pt x="2269" y="38027"/>
                    <a:pt x="24652" y="32423"/>
                    <a:pt x="26553" y="28287"/>
                  </a:cubicBezTo>
                  <a:cubicBezTo>
                    <a:pt x="30990" y="18747"/>
                    <a:pt x="32891" y="167"/>
                    <a:pt x="32891" y="167"/>
                  </a:cubicBezTo>
                  <a:lnTo>
                    <a:pt x="227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65"/>
            <p:cNvSpPr/>
            <p:nvPr/>
          </p:nvSpPr>
          <p:spPr>
            <a:xfrm>
              <a:off x="3739079" y="3132284"/>
              <a:ext cx="95490" cy="163056"/>
            </a:xfrm>
            <a:custGeom>
              <a:rect b="b" l="l" r="r" t="t"/>
              <a:pathLst>
                <a:path extrusionOk="0" h="6038" w="3536">
                  <a:moveTo>
                    <a:pt x="1768" y="0"/>
                  </a:moveTo>
                  <a:lnTo>
                    <a:pt x="0" y="868"/>
                  </a:lnTo>
                  <a:lnTo>
                    <a:pt x="1701" y="6005"/>
                  </a:lnTo>
                  <a:lnTo>
                    <a:pt x="3536" y="6038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65"/>
            <p:cNvSpPr/>
            <p:nvPr/>
          </p:nvSpPr>
          <p:spPr>
            <a:xfrm>
              <a:off x="3678723" y="3301633"/>
              <a:ext cx="32460" cy="56116"/>
            </a:xfrm>
            <a:custGeom>
              <a:rect b="b" l="l" r="r" t="t"/>
              <a:pathLst>
                <a:path extrusionOk="0" h="2078" w="1202">
                  <a:moveTo>
                    <a:pt x="200" y="301"/>
                  </a:moveTo>
                  <a:lnTo>
                    <a:pt x="200" y="301"/>
                  </a:lnTo>
                  <a:cubicBezTo>
                    <a:pt x="501" y="734"/>
                    <a:pt x="701" y="1201"/>
                    <a:pt x="867" y="1702"/>
                  </a:cubicBezTo>
                  <a:cubicBezTo>
                    <a:pt x="867" y="1735"/>
                    <a:pt x="867" y="1802"/>
                    <a:pt x="867" y="1835"/>
                  </a:cubicBezTo>
                  <a:cubicBezTo>
                    <a:pt x="867" y="1868"/>
                    <a:pt x="834" y="1902"/>
                    <a:pt x="801" y="1902"/>
                  </a:cubicBezTo>
                  <a:cubicBezTo>
                    <a:pt x="701" y="1902"/>
                    <a:pt x="601" y="1868"/>
                    <a:pt x="501" y="1802"/>
                  </a:cubicBezTo>
                  <a:cubicBezTo>
                    <a:pt x="300" y="1602"/>
                    <a:pt x="167" y="1068"/>
                    <a:pt x="200" y="301"/>
                  </a:cubicBezTo>
                  <a:close/>
                  <a:moveTo>
                    <a:pt x="100" y="0"/>
                  </a:moveTo>
                  <a:cubicBezTo>
                    <a:pt x="67" y="0"/>
                    <a:pt x="34" y="34"/>
                    <a:pt x="34" y="67"/>
                  </a:cubicBezTo>
                  <a:cubicBezTo>
                    <a:pt x="0" y="401"/>
                    <a:pt x="34" y="768"/>
                    <a:pt x="67" y="1101"/>
                  </a:cubicBezTo>
                  <a:cubicBezTo>
                    <a:pt x="67" y="1401"/>
                    <a:pt x="200" y="1702"/>
                    <a:pt x="400" y="1935"/>
                  </a:cubicBezTo>
                  <a:cubicBezTo>
                    <a:pt x="483" y="2017"/>
                    <a:pt x="610" y="2077"/>
                    <a:pt x="727" y="2077"/>
                  </a:cubicBezTo>
                  <a:cubicBezTo>
                    <a:pt x="752" y="2077"/>
                    <a:pt x="777" y="2074"/>
                    <a:pt x="801" y="2069"/>
                  </a:cubicBezTo>
                  <a:cubicBezTo>
                    <a:pt x="901" y="2069"/>
                    <a:pt x="968" y="2002"/>
                    <a:pt x="1001" y="1935"/>
                  </a:cubicBezTo>
                  <a:cubicBezTo>
                    <a:pt x="1201" y="1535"/>
                    <a:pt x="300" y="167"/>
                    <a:pt x="167" y="34"/>
                  </a:cubicBezTo>
                  <a:cubicBezTo>
                    <a:pt x="167" y="0"/>
                    <a:pt x="134" y="0"/>
                    <a:pt x="1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65"/>
            <p:cNvSpPr/>
            <p:nvPr/>
          </p:nvSpPr>
          <p:spPr>
            <a:xfrm>
              <a:off x="3679614" y="3300742"/>
              <a:ext cx="45071" cy="34350"/>
            </a:xfrm>
            <a:custGeom>
              <a:rect b="b" l="l" r="r" t="t"/>
              <a:pathLst>
                <a:path extrusionOk="0" h="1272" w="1669">
                  <a:moveTo>
                    <a:pt x="234" y="200"/>
                  </a:moveTo>
                  <a:lnTo>
                    <a:pt x="234" y="200"/>
                  </a:lnTo>
                  <a:cubicBezTo>
                    <a:pt x="634" y="234"/>
                    <a:pt x="1035" y="367"/>
                    <a:pt x="1368" y="600"/>
                  </a:cubicBezTo>
                  <a:cubicBezTo>
                    <a:pt x="1435" y="667"/>
                    <a:pt x="1468" y="767"/>
                    <a:pt x="1502" y="867"/>
                  </a:cubicBezTo>
                  <a:lnTo>
                    <a:pt x="1502" y="901"/>
                  </a:lnTo>
                  <a:lnTo>
                    <a:pt x="1502" y="934"/>
                  </a:lnTo>
                  <a:cubicBezTo>
                    <a:pt x="1502" y="1067"/>
                    <a:pt x="1468" y="1101"/>
                    <a:pt x="1435" y="1101"/>
                  </a:cubicBezTo>
                  <a:cubicBezTo>
                    <a:pt x="1428" y="1102"/>
                    <a:pt x="1420" y="1102"/>
                    <a:pt x="1413" y="1102"/>
                  </a:cubicBezTo>
                  <a:cubicBezTo>
                    <a:pt x="1162" y="1102"/>
                    <a:pt x="525" y="588"/>
                    <a:pt x="234" y="200"/>
                  </a:cubicBezTo>
                  <a:close/>
                  <a:moveTo>
                    <a:pt x="67" y="0"/>
                  </a:moveTo>
                  <a:cubicBezTo>
                    <a:pt x="34" y="0"/>
                    <a:pt x="1" y="33"/>
                    <a:pt x="1" y="33"/>
                  </a:cubicBezTo>
                  <a:cubicBezTo>
                    <a:pt x="1" y="67"/>
                    <a:pt x="1" y="100"/>
                    <a:pt x="1" y="100"/>
                  </a:cubicBezTo>
                  <a:lnTo>
                    <a:pt x="1" y="133"/>
                  </a:lnTo>
                  <a:cubicBezTo>
                    <a:pt x="225" y="518"/>
                    <a:pt x="1034" y="1272"/>
                    <a:pt x="1422" y="1272"/>
                  </a:cubicBezTo>
                  <a:cubicBezTo>
                    <a:pt x="1438" y="1272"/>
                    <a:pt x="1454" y="1270"/>
                    <a:pt x="1468" y="1268"/>
                  </a:cubicBezTo>
                  <a:cubicBezTo>
                    <a:pt x="1568" y="1268"/>
                    <a:pt x="1668" y="1168"/>
                    <a:pt x="1668" y="934"/>
                  </a:cubicBezTo>
                  <a:cubicBezTo>
                    <a:pt x="1668" y="767"/>
                    <a:pt x="1568" y="634"/>
                    <a:pt x="1468" y="500"/>
                  </a:cubicBezTo>
                  <a:cubicBezTo>
                    <a:pt x="1035" y="100"/>
                    <a:pt x="101" y="33"/>
                    <a:pt x="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65"/>
            <p:cNvSpPr/>
            <p:nvPr/>
          </p:nvSpPr>
          <p:spPr>
            <a:xfrm>
              <a:off x="4575021" y="1373790"/>
              <a:ext cx="19849" cy="26330"/>
            </a:xfrm>
            <a:custGeom>
              <a:rect b="b" l="l" r="r" t="t"/>
              <a:pathLst>
                <a:path extrusionOk="0" h="975" w="735">
                  <a:moveTo>
                    <a:pt x="337" y="0"/>
                  </a:moveTo>
                  <a:cubicBezTo>
                    <a:pt x="325" y="0"/>
                    <a:pt x="313" y="2"/>
                    <a:pt x="301" y="4"/>
                  </a:cubicBezTo>
                  <a:cubicBezTo>
                    <a:pt x="101" y="4"/>
                    <a:pt x="1" y="271"/>
                    <a:pt x="34" y="538"/>
                  </a:cubicBezTo>
                  <a:cubicBezTo>
                    <a:pt x="65" y="785"/>
                    <a:pt x="239" y="975"/>
                    <a:pt x="397" y="975"/>
                  </a:cubicBezTo>
                  <a:cubicBezTo>
                    <a:pt x="410" y="975"/>
                    <a:pt x="422" y="974"/>
                    <a:pt x="434" y="971"/>
                  </a:cubicBezTo>
                  <a:cubicBezTo>
                    <a:pt x="601" y="938"/>
                    <a:pt x="734" y="704"/>
                    <a:pt x="668" y="438"/>
                  </a:cubicBezTo>
                  <a:cubicBezTo>
                    <a:pt x="637" y="190"/>
                    <a:pt x="491" y="0"/>
                    <a:pt x="3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65"/>
            <p:cNvSpPr/>
            <p:nvPr/>
          </p:nvSpPr>
          <p:spPr>
            <a:xfrm>
              <a:off x="4657900" y="1360369"/>
              <a:ext cx="19849" cy="27140"/>
            </a:xfrm>
            <a:custGeom>
              <a:rect b="b" l="l" r="r" t="t"/>
              <a:pathLst>
                <a:path extrusionOk="0" h="1005" w="735">
                  <a:moveTo>
                    <a:pt x="301" y="1"/>
                  </a:moveTo>
                  <a:cubicBezTo>
                    <a:pt x="100" y="34"/>
                    <a:pt x="0" y="301"/>
                    <a:pt x="34" y="568"/>
                  </a:cubicBezTo>
                  <a:cubicBezTo>
                    <a:pt x="96" y="815"/>
                    <a:pt x="243" y="1005"/>
                    <a:pt x="424" y="1005"/>
                  </a:cubicBezTo>
                  <a:cubicBezTo>
                    <a:pt x="438" y="1005"/>
                    <a:pt x="453" y="1004"/>
                    <a:pt x="467" y="1001"/>
                  </a:cubicBezTo>
                  <a:cubicBezTo>
                    <a:pt x="668" y="968"/>
                    <a:pt x="734" y="734"/>
                    <a:pt x="701" y="468"/>
                  </a:cubicBezTo>
                  <a:cubicBezTo>
                    <a:pt x="668" y="201"/>
                    <a:pt x="501" y="1"/>
                    <a:pt x="3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65"/>
            <p:cNvSpPr/>
            <p:nvPr/>
          </p:nvSpPr>
          <p:spPr>
            <a:xfrm>
              <a:off x="4663301" y="1354077"/>
              <a:ext cx="17148" cy="9236"/>
            </a:xfrm>
            <a:custGeom>
              <a:rect b="b" l="l" r="r" t="t"/>
              <a:pathLst>
                <a:path extrusionOk="0" h="342" w="635">
                  <a:moveTo>
                    <a:pt x="634" y="0"/>
                  </a:moveTo>
                  <a:lnTo>
                    <a:pt x="1" y="267"/>
                  </a:lnTo>
                  <a:cubicBezTo>
                    <a:pt x="74" y="320"/>
                    <a:pt x="143" y="342"/>
                    <a:pt x="207" y="342"/>
                  </a:cubicBezTo>
                  <a:cubicBezTo>
                    <a:pt x="464" y="342"/>
                    <a:pt x="634" y="0"/>
                    <a:pt x="6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65"/>
            <p:cNvSpPr/>
            <p:nvPr/>
          </p:nvSpPr>
          <p:spPr>
            <a:xfrm>
              <a:off x="4626358" y="1392802"/>
              <a:ext cx="34269" cy="51499"/>
            </a:xfrm>
            <a:custGeom>
              <a:rect b="b" l="l" r="r" t="t"/>
              <a:pathLst>
                <a:path extrusionOk="0" h="1907" w="1269">
                  <a:moveTo>
                    <a:pt x="1" y="0"/>
                  </a:moveTo>
                  <a:lnTo>
                    <a:pt x="301" y="1902"/>
                  </a:lnTo>
                  <a:cubicBezTo>
                    <a:pt x="339" y="1905"/>
                    <a:pt x="376" y="1907"/>
                    <a:pt x="412" y="1907"/>
                  </a:cubicBezTo>
                  <a:cubicBezTo>
                    <a:pt x="735" y="1907"/>
                    <a:pt x="1029" y="1778"/>
                    <a:pt x="1268" y="1568"/>
                  </a:cubicBezTo>
                  <a:cubicBezTo>
                    <a:pt x="768" y="1101"/>
                    <a:pt x="334" y="568"/>
                    <a:pt x="1" y="0"/>
                  </a:cubicBezTo>
                  <a:close/>
                </a:path>
              </a:pathLst>
            </a:custGeom>
            <a:solidFill>
              <a:srgbClr val="ED8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65"/>
            <p:cNvSpPr/>
            <p:nvPr/>
          </p:nvSpPr>
          <p:spPr>
            <a:xfrm>
              <a:off x="4553822" y="1457965"/>
              <a:ext cx="58169" cy="21334"/>
            </a:xfrm>
            <a:custGeom>
              <a:rect b="b" l="l" r="r" t="t"/>
              <a:pathLst>
                <a:path extrusionOk="0" h="790" w="2154">
                  <a:moveTo>
                    <a:pt x="117" y="1"/>
                  </a:moveTo>
                  <a:cubicBezTo>
                    <a:pt x="48" y="1"/>
                    <a:pt x="0" y="71"/>
                    <a:pt x="52" y="123"/>
                  </a:cubicBezTo>
                  <a:cubicBezTo>
                    <a:pt x="485" y="556"/>
                    <a:pt x="1052" y="790"/>
                    <a:pt x="1653" y="790"/>
                  </a:cubicBezTo>
                  <a:cubicBezTo>
                    <a:pt x="1820" y="790"/>
                    <a:pt x="1953" y="790"/>
                    <a:pt x="2086" y="756"/>
                  </a:cubicBezTo>
                  <a:cubicBezTo>
                    <a:pt x="2120" y="756"/>
                    <a:pt x="2153" y="723"/>
                    <a:pt x="2153" y="656"/>
                  </a:cubicBezTo>
                  <a:cubicBezTo>
                    <a:pt x="2153" y="623"/>
                    <a:pt x="2086" y="590"/>
                    <a:pt x="2053" y="590"/>
                  </a:cubicBezTo>
                  <a:cubicBezTo>
                    <a:pt x="1928" y="615"/>
                    <a:pt x="1801" y="627"/>
                    <a:pt x="1674" y="627"/>
                  </a:cubicBezTo>
                  <a:cubicBezTo>
                    <a:pt x="1129" y="627"/>
                    <a:pt x="591" y="402"/>
                    <a:pt x="185" y="23"/>
                  </a:cubicBezTo>
                  <a:cubicBezTo>
                    <a:pt x="162" y="7"/>
                    <a:pt x="139" y="1"/>
                    <a:pt x="1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65"/>
            <p:cNvSpPr/>
            <p:nvPr/>
          </p:nvSpPr>
          <p:spPr>
            <a:xfrm>
              <a:off x="4395762" y="1426829"/>
              <a:ext cx="84823" cy="78855"/>
            </a:xfrm>
            <a:custGeom>
              <a:rect b="b" l="l" r="r" t="t"/>
              <a:pathLst>
                <a:path extrusionOk="0" h="2920" w="3141">
                  <a:moveTo>
                    <a:pt x="1325" y="1"/>
                  </a:moveTo>
                  <a:cubicBezTo>
                    <a:pt x="1284" y="1"/>
                    <a:pt x="1243" y="3"/>
                    <a:pt x="1201" y="8"/>
                  </a:cubicBezTo>
                  <a:cubicBezTo>
                    <a:pt x="401" y="108"/>
                    <a:pt x="0" y="1009"/>
                    <a:pt x="434" y="1709"/>
                  </a:cubicBezTo>
                  <a:cubicBezTo>
                    <a:pt x="768" y="2276"/>
                    <a:pt x="1301" y="2677"/>
                    <a:pt x="1935" y="2877"/>
                  </a:cubicBezTo>
                  <a:cubicBezTo>
                    <a:pt x="2039" y="2906"/>
                    <a:pt x="2136" y="2919"/>
                    <a:pt x="2226" y="2919"/>
                  </a:cubicBezTo>
                  <a:cubicBezTo>
                    <a:pt x="2859" y="2919"/>
                    <a:pt x="3140" y="2248"/>
                    <a:pt x="2936" y="1576"/>
                  </a:cubicBezTo>
                  <a:cubicBezTo>
                    <a:pt x="2746" y="879"/>
                    <a:pt x="2104" y="1"/>
                    <a:pt x="1325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65"/>
            <p:cNvSpPr/>
            <p:nvPr/>
          </p:nvSpPr>
          <p:spPr>
            <a:xfrm>
              <a:off x="4526385" y="1337523"/>
              <a:ext cx="44153" cy="39103"/>
            </a:xfrm>
            <a:custGeom>
              <a:rect b="b" l="l" r="r" t="t"/>
              <a:pathLst>
                <a:path extrusionOk="0" h="1448" w="1635">
                  <a:moveTo>
                    <a:pt x="1456" y="0"/>
                  </a:moveTo>
                  <a:cubicBezTo>
                    <a:pt x="1437" y="0"/>
                    <a:pt x="1418" y="4"/>
                    <a:pt x="1401" y="13"/>
                  </a:cubicBezTo>
                  <a:cubicBezTo>
                    <a:pt x="1335" y="13"/>
                    <a:pt x="300" y="346"/>
                    <a:pt x="34" y="1214"/>
                  </a:cubicBezTo>
                  <a:cubicBezTo>
                    <a:pt x="0" y="1314"/>
                    <a:pt x="34" y="1380"/>
                    <a:pt x="134" y="1414"/>
                  </a:cubicBezTo>
                  <a:cubicBezTo>
                    <a:pt x="134" y="1414"/>
                    <a:pt x="167" y="1447"/>
                    <a:pt x="167" y="1447"/>
                  </a:cubicBezTo>
                  <a:cubicBezTo>
                    <a:pt x="234" y="1414"/>
                    <a:pt x="300" y="1380"/>
                    <a:pt x="334" y="1314"/>
                  </a:cubicBezTo>
                  <a:cubicBezTo>
                    <a:pt x="567" y="613"/>
                    <a:pt x="1468" y="313"/>
                    <a:pt x="1501" y="313"/>
                  </a:cubicBezTo>
                  <a:cubicBezTo>
                    <a:pt x="1568" y="280"/>
                    <a:pt x="1635" y="213"/>
                    <a:pt x="1601" y="113"/>
                  </a:cubicBezTo>
                  <a:cubicBezTo>
                    <a:pt x="1576" y="38"/>
                    <a:pt x="1514" y="0"/>
                    <a:pt x="14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65"/>
            <p:cNvSpPr/>
            <p:nvPr/>
          </p:nvSpPr>
          <p:spPr>
            <a:xfrm>
              <a:off x="4627951" y="1318241"/>
              <a:ext cx="47097" cy="15123"/>
            </a:xfrm>
            <a:custGeom>
              <a:rect b="b" l="l" r="r" t="t"/>
              <a:pathLst>
                <a:path extrusionOk="0" h="560" w="1744">
                  <a:moveTo>
                    <a:pt x="760" y="0"/>
                  </a:moveTo>
                  <a:cubicBezTo>
                    <a:pt x="548" y="0"/>
                    <a:pt x="336" y="43"/>
                    <a:pt x="142" y="126"/>
                  </a:cubicBezTo>
                  <a:cubicBezTo>
                    <a:pt x="1" y="211"/>
                    <a:pt x="51" y="415"/>
                    <a:pt x="191" y="415"/>
                  </a:cubicBezTo>
                  <a:cubicBezTo>
                    <a:pt x="216" y="415"/>
                    <a:pt x="245" y="408"/>
                    <a:pt x="275" y="393"/>
                  </a:cubicBezTo>
                  <a:cubicBezTo>
                    <a:pt x="430" y="342"/>
                    <a:pt x="589" y="315"/>
                    <a:pt x="745" y="315"/>
                  </a:cubicBezTo>
                  <a:cubicBezTo>
                    <a:pt x="995" y="315"/>
                    <a:pt x="1238" y="383"/>
                    <a:pt x="1443" y="527"/>
                  </a:cubicBezTo>
                  <a:cubicBezTo>
                    <a:pt x="1476" y="527"/>
                    <a:pt x="1510" y="560"/>
                    <a:pt x="1543" y="560"/>
                  </a:cubicBezTo>
                  <a:cubicBezTo>
                    <a:pt x="1676" y="527"/>
                    <a:pt x="1743" y="326"/>
                    <a:pt x="1610" y="260"/>
                  </a:cubicBezTo>
                  <a:cubicBezTo>
                    <a:pt x="1357" y="84"/>
                    <a:pt x="1058" y="0"/>
                    <a:pt x="7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65"/>
            <p:cNvSpPr/>
            <p:nvPr/>
          </p:nvSpPr>
          <p:spPr>
            <a:xfrm>
              <a:off x="4062465" y="1749513"/>
              <a:ext cx="276558" cy="597270"/>
            </a:xfrm>
            <a:custGeom>
              <a:rect b="b" l="l" r="r" t="t"/>
              <a:pathLst>
                <a:path extrusionOk="0" h="22117" w="10241">
                  <a:moveTo>
                    <a:pt x="7739" y="1"/>
                  </a:moveTo>
                  <a:cubicBezTo>
                    <a:pt x="6338" y="1435"/>
                    <a:pt x="5004" y="2970"/>
                    <a:pt x="3803" y="4571"/>
                  </a:cubicBezTo>
                  <a:cubicBezTo>
                    <a:pt x="3203" y="5405"/>
                    <a:pt x="2602" y="6205"/>
                    <a:pt x="2068" y="7073"/>
                  </a:cubicBezTo>
                  <a:cubicBezTo>
                    <a:pt x="1501" y="7940"/>
                    <a:pt x="1001" y="8874"/>
                    <a:pt x="567" y="9808"/>
                  </a:cubicBezTo>
                  <a:lnTo>
                    <a:pt x="401" y="10142"/>
                  </a:lnTo>
                  <a:cubicBezTo>
                    <a:pt x="367" y="10208"/>
                    <a:pt x="334" y="10242"/>
                    <a:pt x="301" y="10375"/>
                  </a:cubicBezTo>
                  <a:cubicBezTo>
                    <a:pt x="234" y="10475"/>
                    <a:pt x="200" y="10609"/>
                    <a:pt x="167" y="10709"/>
                  </a:cubicBezTo>
                  <a:cubicBezTo>
                    <a:pt x="67" y="11042"/>
                    <a:pt x="34" y="11409"/>
                    <a:pt x="0" y="11776"/>
                  </a:cubicBezTo>
                  <a:cubicBezTo>
                    <a:pt x="0" y="12343"/>
                    <a:pt x="34" y="12944"/>
                    <a:pt x="100" y="13511"/>
                  </a:cubicBezTo>
                  <a:cubicBezTo>
                    <a:pt x="267" y="14545"/>
                    <a:pt x="501" y="15545"/>
                    <a:pt x="834" y="16546"/>
                  </a:cubicBezTo>
                  <a:cubicBezTo>
                    <a:pt x="1401" y="18447"/>
                    <a:pt x="2135" y="20315"/>
                    <a:pt x="3002" y="22117"/>
                  </a:cubicBezTo>
                  <a:lnTo>
                    <a:pt x="4637" y="21516"/>
                  </a:lnTo>
                  <a:cubicBezTo>
                    <a:pt x="4403" y="20582"/>
                    <a:pt x="4203" y="19648"/>
                    <a:pt x="3970" y="18714"/>
                  </a:cubicBezTo>
                  <a:cubicBezTo>
                    <a:pt x="3736" y="17780"/>
                    <a:pt x="3570" y="16846"/>
                    <a:pt x="3403" y="15912"/>
                  </a:cubicBezTo>
                  <a:cubicBezTo>
                    <a:pt x="3236" y="15012"/>
                    <a:pt x="3103" y="14111"/>
                    <a:pt x="3069" y="13210"/>
                  </a:cubicBezTo>
                  <a:cubicBezTo>
                    <a:pt x="3036" y="12810"/>
                    <a:pt x="3036" y="12410"/>
                    <a:pt x="3069" y="12043"/>
                  </a:cubicBezTo>
                  <a:cubicBezTo>
                    <a:pt x="3103" y="11909"/>
                    <a:pt x="3136" y="11776"/>
                    <a:pt x="3169" y="11676"/>
                  </a:cubicBezTo>
                  <a:cubicBezTo>
                    <a:pt x="3203" y="11643"/>
                    <a:pt x="3203" y="11576"/>
                    <a:pt x="3236" y="11543"/>
                  </a:cubicBezTo>
                  <a:lnTo>
                    <a:pt x="3403" y="11276"/>
                  </a:lnTo>
                  <a:cubicBezTo>
                    <a:pt x="4337" y="9675"/>
                    <a:pt x="5371" y="8140"/>
                    <a:pt x="6538" y="6706"/>
                  </a:cubicBezTo>
                  <a:cubicBezTo>
                    <a:pt x="7105" y="5972"/>
                    <a:pt x="7739" y="5238"/>
                    <a:pt x="8373" y="4538"/>
                  </a:cubicBezTo>
                  <a:cubicBezTo>
                    <a:pt x="8973" y="3837"/>
                    <a:pt x="9641" y="3103"/>
                    <a:pt x="10241" y="2469"/>
                  </a:cubicBezTo>
                  <a:lnTo>
                    <a:pt x="7739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65"/>
            <p:cNvSpPr/>
            <p:nvPr/>
          </p:nvSpPr>
          <p:spPr>
            <a:xfrm>
              <a:off x="4187660" y="1690237"/>
              <a:ext cx="215338" cy="248473"/>
            </a:xfrm>
            <a:custGeom>
              <a:rect b="b" l="l" r="r" t="t"/>
              <a:pathLst>
                <a:path extrusionOk="0" h="9201" w="7974">
                  <a:moveTo>
                    <a:pt x="4375" y="1"/>
                  </a:moveTo>
                  <a:cubicBezTo>
                    <a:pt x="4284" y="1"/>
                    <a:pt x="4193" y="10"/>
                    <a:pt x="4104" y="28"/>
                  </a:cubicBezTo>
                  <a:cubicBezTo>
                    <a:pt x="2703" y="328"/>
                    <a:pt x="1" y="4798"/>
                    <a:pt x="1" y="4798"/>
                  </a:cubicBezTo>
                  <a:lnTo>
                    <a:pt x="4604" y="9201"/>
                  </a:lnTo>
                  <a:cubicBezTo>
                    <a:pt x="4604" y="9201"/>
                    <a:pt x="7973" y="6399"/>
                    <a:pt x="7907" y="4498"/>
                  </a:cubicBezTo>
                  <a:cubicBezTo>
                    <a:pt x="7844" y="2637"/>
                    <a:pt x="5962" y="1"/>
                    <a:pt x="43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65"/>
            <p:cNvSpPr/>
            <p:nvPr/>
          </p:nvSpPr>
          <p:spPr>
            <a:xfrm>
              <a:off x="4290361" y="3841708"/>
              <a:ext cx="49581" cy="40075"/>
            </a:xfrm>
            <a:custGeom>
              <a:rect b="b" l="l" r="r" t="t"/>
              <a:pathLst>
                <a:path extrusionOk="0" h="1484" w="1836">
                  <a:moveTo>
                    <a:pt x="268" y="249"/>
                  </a:moveTo>
                  <a:lnTo>
                    <a:pt x="268" y="249"/>
                  </a:lnTo>
                  <a:cubicBezTo>
                    <a:pt x="735" y="416"/>
                    <a:pt x="1168" y="650"/>
                    <a:pt x="1568" y="983"/>
                  </a:cubicBezTo>
                  <a:cubicBezTo>
                    <a:pt x="1602" y="1016"/>
                    <a:pt x="1635" y="1050"/>
                    <a:pt x="1635" y="1117"/>
                  </a:cubicBezTo>
                  <a:cubicBezTo>
                    <a:pt x="1669" y="1150"/>
                    <a:pt x="1635" y="1183"/>
                    <a:pt x="1635" y="1217"/>
                  </a:cubicBezTo>
                  <a:cubicBezTo>
                    <a:pt x="1568" y="1283"/>
                    <a:pt x="1468" y="1317"/>
                    <a:pt x="1368" y="1317"/>
                  </a:cubicBezTo>
                  <a:cubicBezTo>
                    <a:pt x="1101" y="1283"/>
                    <a:pt x="701" y="883"/>
                    <a:pt x="268" y="249"/>
                  </a:cubicBezTo>
                  <a:close/>
                  <a:moveTo>
                    <a:pt x="69" y="1"/>
                  </a:moveTo>
                  <a:cubicBezTo>
                    <a:pt x="49" y="1"/>
                    <a:pt x="34" y="16"/>
                    <a:pt x="34" y="16"/>
                  </a:cubicBezTo>
                  <a:cubicBezTo>
                    <a:pt x="1" y="49"/>
                    <a:pt x="1" y="82"/>
                    <a:pt x="34" y="116"/>
                  </a:cubicBezTo>
                  <a:cubicBezTo>
                    <a:pt x="201" y="416"/>
                    <a:pt x="401" y="716"/>
                    <a:pt x="634" y="983"/>
                  </a:cubicBezTo>
                  <a:cubicBezTo>
                    <a:pt x="801" y="1217"/>
                    <a:pt x="1068" y="1383"/>
                    <a:pt x="1368" y="1483"/>
                  </a:cubicBezTo>
                  <a:cubicBezTo>
                    <a:pt x="1502" y="1483"/>
                    <a:pt x="1635" y="1417"/>
                    <a:pt x="1735" y="1317"/>
                  </a:cubicBezTo>
                  <a:cubicBezTo>
                    <a:pt x="1802" y="1250"/>
                    <a:pt x="1835" y="1150"/>
                    <a:pt x="1802" y="1083"/>
                  </a:cubicBezTo>
                  <a:cubicBezTo>
                    <a:pt x="1702" y="616"/>
                    <a:pt x="268" y="49"/>
                    <a:pt x="101" y="16"/>
                  </a:cubicBezTo>
                  <a:cubicBezTo>
                    <a:pt x="90" y="5"/>
                    <a:pt x="79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65"/>
            <p:cNvSpPr/>
            <p:nvPr/>
          </p:nvSpPr>
          <p:spPr>
            <a:xfrm>
              <a:off x="4290361" y="3828449"/>
              <a:ext cx="50472" cy="21604"/>
            </a:xfrm>
            <a:custGeom>
              <a:rect b="b" l="l" r="r" t="t"/>
              <a:pathLst>
                <a:path extrusionOk="0" h="800" w="1869">
                  <a:moveTo>
                    <a:pt x="1335" y="140"/>
                  </a:moveTo>
                  <a:cubicBezTo>
                    <a:pt x="1435" y="173"/>
                    <a:pt x="1535" y="207"/>
                    <a:pt x="1602" y="307"/>
                  </a:cubicBezTo>
                  <a:lnTo>
                    <a:pt x="1635" y="340"/>
                  </a:lnTo>
                  <a:cubicBezTo>
                    <a:pt x="1702" y="440"/>
                    <a:pt x="1669" y="507"/>
                    <a:pt x="1669" y="507"/>
                  </a:cubicBezTo>
                  <a:cubicBezTo>
                    <a:pt x="1585" y="607"/>
                    <a:pt x="1352" y="649"/>
                    <a:pt x="1081" y="649"/>
                  </a:cubicBezTo>
                  <a:cubicBezTo>
                    <a:pt x="810" y="649"/>
                    <a:pt x="501" y="607"/>
                    <a:pt x="268" y="540"/>
                  </a:cubicBezTo>
                  <a:cubicBezTo>
                    <a:pt x="568" y="307"/>
                    <a:pt x="935" y="173"/>
                    <a:pt x="1335" y="140"/>
                  </a:cubicBezTo>
                  <a:close/>
                  <a:moveTo>
                    <a:pt x="1234" y="1"/>
                  </a:moveTo>
                  <a:cubicBezTo>
                    <a:pt x="684" y="1"/>
                    <a:pt x="34" y="475"/>
                    <a:pt x="34" y="507"/>
                  </a:cubicBezTo>
                  <a:cubicBezTo>
                    <a:pt x="1" y="507"/>
                    <a:pt x="1" y="540"/>
                    <a:pt x="1" y="573"/>
                  </a:cubicBezTo>
                  <a:cubicBezTo>
                    <a:pt x="1" y="607"/>
                    <a:pt x="1" y="607"/>
                    <a:pt x="34" y="640"/>
                  </a:cubicBezTo>
                  <a:cubicBezTo>
                    <a:pt x="266" y="729"/>
                    <a:pt x="679" y="799"/>
                    <a:pt x="1049" y="799"/>
                  </a:cubicBezTo>
                  <a:cubicBezTo>
                    <a:pt x="1371" y="799"/>
                    <a:pt x="1660" y="746"/>
                    <a:pt x="1769" y="607"/>
                  </a:cubicBezTo>
                  <a:cubicBezTo>
                    <a:pt x="1869" y="507"/>
                    <a:pt x="1869" y="340"/>
                    <a:pt x="1735" y="240"/>
                  </a:cubicBezTo>
                  <a:cubicBezTo>
                    <a:pt x="1669" y="106"/>
                    <a:pt x="1502" y="6"/>
                    <a:pt x="1335" y="6"/>
                  </a:cubicBezTo>
                  <a:cubicBezTo>
                    <a:pt x="1302" y="2"/>
                    <a:pt x="1268" y="1"/>
                    <a:pt x="12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65"/>
            <p:cNvSpPr/>
            <p:nvPr/>
          </p:nvSpPr>
          <p:spPr>
            <a:xfrm>
              <a:off x="4580422" y="1366688"/>
              <a:ext cx="17148" cy="9587"/>
            </a:xfrm>
            <a:custGeom>
              <a:rect b="b" l="l" r="r" t="t"/>
              <a:pathLst>
                <a:path extrusionOk="0" h="355" w="635">
                  <a:moveTo>
                    <a:pt x="634" y="0"/>
                  </a:moveTo>
                  <a:lnTo>
                    <a:pt x="1" y="267"/>
                  </a:lnTo>
                  <a:cubicBezTo>
                    <a:pt x="77" y="330"/>
                    <a:pt x="150" y="355"/>
                    <a:pt x="216" y="355"/>
                  </a:cubicBezTo>
                  <a:cubicBezTo>
                    <a:pt x="468" y="355"/>
                    <a:pt x="634" y="0"/>
                    <a:pt x="6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65"/>
            <p:cNvSpPr/>
            <p:nvPr/>
          </p:nvSpPr>
          <p:spPr>
            <a:xfrm>
              <a:off x="4338106" y="2226613"/>
              <a:ext cx="403590" cy="48123"/>
            </a:xfrm>
            <a:custGeom>
              <a:rect b="b" l="l" r="r" t="t"/>
              <a:pathLst>
                <a:path extrusionOk="0" h="1782" w="14945">
                  <a:moveTo>
                    <a:pt x="594" y="1"/>
                  </a:moveTo>
                  <a:cubicBezTo>
                    <a:pt x="522" y="1"/>
                    <a:pt x="459" y="38"/>
                    <a:pt x="434" y="113"/>
                  </a:cubicBezTo>
                  <a:lnTo>
                    <a:pt x="67" y="1348"/>
                  </a:lnTo>
                  <a:cubicBezTo>
                    <a:pt x="1" y="1448"/>
                    <a:pt x="134" y="1548"/>
                    <a:pt x="267" y="1548"/>
                  </a:cubicBezTo>
                  <a:lnTo>
                    <a:pt x="14544" y="1781"/>
                  </a:lnTo>
                  <a:cubicBezTo>
                    <a:pt x="14678" y="1781"/>
                    <a:pt x="14778" y="1714"/>
                    <a:pt x="14778" y="1648"/>
                  </a:cubicBezTo>
                  <a:lnTo>
                    <a:pt x="14945" y="414"/>
                  </a:lnTo>
                  <a:cubicBezTo>
                    <a:pt x="14945" y="313"/>
                    <a:pt x="14845" y="247"/>
                    <a:pt x="14711" y="247"/>
                  </a:cubicBezTo>
                  <a:lnTo>
                    <a:pt x="668" y="13"/>
                  </a:lnTo>
                  <a:cubicBezTo>
                    <a:pt x="643" y="5"/>
                    <a:pt x="618" y="1"/>
                    <a:pt x="5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65"/>
            <p:cNvSpPr/>
            <p:nvPr/>
          </p:nvSpPr>
          <p:spPr>
            <a:xfrm>
              <a:off x="4385851" y="2224263"/>
              <a:ext cx="23440" cy="48663"/>
            </a:xfrm>
            <a:custGeom>
              <a:rect b="b" l="l" r="r" t="t"/>
              <a:pathLst>
                <a:path extrusionOk="0" h="1802" w="868">
                  <a:moveTo>
                    <a:pt x="367" y="0"/>
                  </a:moveTo>
                  <a:cubicBezTo>
                    <a:pt x="301" y="0"/>
                    <a:pt x="234" y="34"/>
                    <a:pt x="234" y="100"/>
                  </a:cubicBezTo>
                  <a:lnTo>
                    <a:pt x="34" y="1701"/>
                  </a:lnTo>
                  <a:cubicBezTo>
                    <a:pt x="1" y="1768"/>
                    <a:pt x="67" y="1801"/>
                    <a:pt x="134" y="1801"/>
                  </a:cubicBezTo>
                  <a:lnTo>
                    <a:pt x="534" y="1801"/>
                  </a:lnTo>
                  <a:cubicBezTo>
                    <a:pt x="601" y="1801"/>
                    <a:pt x="668" y="1768"/>
                    <a:pt x="668" y="1701"/>
                  </a:cubicBezTo>
                  <a:lnTo>
                    <a:pt x="868" y="100"/>
                  </a:lnTo>
                  <a:cubicBezTo>
                    <a:pt x="868" y="67"/>
                    <a:pt x="834" y="0"/>
                    <a:pt x="7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65"/>
            <p:cNvSpPr/>
            <p:nvPr/>
          </p:nvSpPr>
          <p:spPr>
            <a:xfrm>
              <a:off x="4688524" y="2229664"/>
              <a:ext cx="23440" cy="47772"/>
            </a:xfrm>
            <a:custGeom>
              <a:rect b="b" l="l" r="r" t="t"/>
              <a:pathLst>
                <a:path extrusionOk="0" h="1769" w="868">
                  <a:moveTo>
                    <a:pt x="367" y="0"/>
                  </a:moveTo>
                  <a:cubicBezTo>
                    <a:pt x="301" y="0"/>
                    <a:pt x="201" y="34"/>
                    <a:pt x="201" y="67"/>
                  </a:cubicBezTo>
                  <a:lnTo>
                    <a:pt x="1" y="1668"/>
                  </a:lnTo>
                  <a:cubicBezTo>
                    <a:pt x="1" y="1735"/>
                    <a:pt x="67" y="1768"/>
                    <a:pt x="134" y="1768"/>
                  </a:cubicBezTo>
                  <a:lnTo>
                    <a:pt x="501" y="1768"/>
                  </a:lnTo>
                  <a:cubicBezTo>
                    <a:pt x="601" y="1768"/>
                    <a:pt x="668" y="1735"/>
                    <a:pt x="668" y="1702"/>
                  </a:cubicBezTo>
                  <a:lnTo>
                    <a:pt x="868" y="67"/>
                  </a:lnTo>
                  <a:cubicBezTo>
                    <a:pt x="868" y="34"/>
                    <a:pt x="801" y="0"/>
                    <a:pt x="7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65"/>
            <p:cNvSpPr/>
            <p:nvPr/>
          </p:nvSpPr>
          <p:spPr>
            <a:xfrm>
              <a:off x="4537187" y="2226964"/>
              <a:ext cx="23440" cy="47772"/>
            </a:xfrm>
            <a:custGeom>
              <a:rect b="b" l="l" r="r" t="t"/>
              <a:pathLst>
                <a:path extrusionOk="0" h="1769" w="868">
                  <a:moveTo>
                    <a:pt x="367" y="0"/>
                  </a:moveTo>
                  <a:cubicBezTo>
                    <a:pt x="301" y="0"/>
                    <a:pt x="234" y="34"/>
                    <a:pt x="201" y="67"/>
                  </a:cubicBezTo>
                  <a:lnTo>
                    <a:pt x="1" y="1701"/>
                  </a:lnTo>
                  <a:cubicBezTo>
                    <a:pt x="1" y="1735"/>
                    <a:pt x="67" y="1768"/>
                    <a:pt x="134" y="1768"/>
                  </a:cubicBezTo>
                  <a:lnTo>
                    <a:pt x="534" y="1768"/>
                  </a:lnTo>
                  <a:cubicBezTo>
                    <a:pt x="601" y="1768"/>
                    <a:pt x="668" y="1735"/>
                    <a:pt x="668" y="1701"/>
                  </a:cubicBezTo>
                  <a:lnTo>
                    <a:pt x="868" y="100"/>
                  </a:lnTo>
                  <a:cubicBezTo>
                    <a:pt x="868" y="34"/>
                    <a:pt x="801" y="0"/>
                    <a:pt x="7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65"/>
            <p:cNvSpPr/>
            <p:nvPr/>
          </p:nvSpPr>
          <p:spPr>
            <a:xfrm>
              <a:off x="4129113" y="2312543"/>
              <a:ext cx="116230" cy="93707"/>
            </a:xfrm>
            <a:custGeom>
              <a:rect b="b" l="l" r="r" t="t"/>
              <a:pathLst>
                <a:path extrusionOk="0" h="3470" w="4304">
                  <a:moveTo>
                    <a:pt x="868" y="0"/>
                  </a:moveTo>
                  <a:cubicBezTo>
                    <a:pt x="1" y="1101"/>
                    <a:pt x="835" y="3102"/>
                    <a:pt x="835" y="3102"/>
                  </a:cubicBezTo>
                  <a:lnTo>
                    <a:pt x="4304" y="3469"/>
                  </a:lnTo>
                  <a:lnTo>
                    <a:pt x="2202" y="434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65"/>
            <p:cNvSpPr/>
            <p:nvPr/>
          </p:nvSpPr>
          <p:spPr>
            <a:xfrm>
              <a:off x="4151636" y="2393990"/>
              <a:ext cx="92816" cy="87415"/>
            </a:xfrm>
            <a:custGeom>
              <a:rect b="b" l="l" r="r" t="t"/>
              <a:pathLst>
                <a:path extrusionOk="0" h="3237" w="3437">
                  <a:moveTo>
                    <a:pt x="1" y="0"/>
                  </a:moveTo>
                  <a:lnTo>
                    <a:pt x="368" y="2769"/>
                  </a:lnTo>
                  <a:lnTo>
                    <a:pt x="3270" y="3236"/>
                  </a:lnTo>
                  <a:lnTo>
                    <a:pt x="3436" y="3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65"/>
            <p:cNvSpPr/>
            <p:nvPr/>
          </p:nvSpPr>
          <p:spPr>
            <a:xfrm>
              <a:off x="5209182" y="1218943"/>
              <a:ext cx="664836" cy="415067"/>
            </a:xfrm>
            <a:custGeom>
              <a:rect b="b" l="l" r="r" t="t"/>
              <a:pathLst>
                <a:path extrusionOk="0" h="15370" w="24619">
                  <a:moveTo>
                    <a:pt x="2169" y="1"/>
                  </a:moveTo>
                  <a:lnTo>
                    <a:pt x="1" y="1035"/>
                  </a:lnTo>
                  <a:cubicBezTo>
                    <a:pt x="902" y="3370"/>
                    <a:pt x="2002" y="5605"/>
                    <a:pt x="3270" y="7739"/>
                  </a:cubicBezTo>
                  <a:cubicBezTo>
                    <a:pt x="3937" y="8840"/>
                    <a:pt x="4671" y="9908"/>
                    <a:pt x="5472" y="10908"/>
                  </a:cubicBezTo>
                  <a:cubicBezTo>
                    <a:pt x="5872" y="11442"/>
                    <a:pt x="6339" y="11942"/>
                    <a:pt x="6806" y="12409"/>
                  </a:cubicBezTo>
                  <a:cubicBezTo>
                    <a:pt x="7340" y="12943"/>
                    <a:pt x="7907" y="13410"/>
                    <a:pt x="8507" y="13810"/>
                  </a:cubicBezTo>
                  <a:cubicBezTo>
                    <a:pt x="8674" y="13910"/>
                    <a:pt x="8874" y="14011"/>
                    <a:pt x="9041" y="14111"/>
                  </a:cubicBezTo>
                  <a:cubicBezTo>
                    <a:pt x="9241" y="14211"/>
                    <a:pt x="9408" y="14311"/>
                    <a:pt x="9608" y="14411"/>
                  </a:cubicBezTo>
                  <a:lnTo>
                    <a:pt x="9908" y="14544"/>
                  </a:lnTo>
                  <a:lnTo>
                    <a:pt x="10175" y="14611"/>
                  </a:lnTo>
                  <a:cubicBezTo>
                    <a:pt x="10342" y="14678"/>
                    <a:pt x="10542" y="14744"/>
                    <a:pt x="10709" y="14811"/>
                  </a:cubicBezTo>
                  <a:cubicBezTo>
                    <a:pt x="11409" y="15011"/>
                    <a:pt x="12110" y="15178"/>
                    <a:pt x="12843" y="15245"/>
                  </a:cubicBezTo>
                  <a:cubicBezTo>
                    <a:pt x="13527" y="15328"/>
                    <a:pt x="14219" y="15370"/>
                    <a:pt x="14912" y="15370"/>
                  </a:cubicBezTo>
                  <a:cubicBezTo>
                    <a:pt x="15604" y="15370"/>
                    <a:pt x="16296" y="15328"/>
                    <a:pt x="16980" y="15245"/>
                  </a:cubicBezTo>
                  <a:cubicBezTo>
                    <a:pt x="18314" y="15078"/>
                    <a:pt x="19615" y="14811"/>
                    <a:pt x="20883" y="14411"/>
                  </a:cubicBezTo>
                  <a:cubicBezTo>
                    <a:pt x="21516" y="14244"/>
                    <a:pt x="22150" y="14011"/>
                    <a:pt x="22751" y="13777"/>
                  </a:cubicBezTo>
                  <a:cubicBezTo>
                    <a:pt x="23051" y="13677"/>
                    <a:pt x="23351" y="13544"/>
                    <a:pt x="23685" y="13410"/>
                  </a:cubicBezTo>
                  <a:lnTo>
                    <a:pt x="24118" y="13210"/>
                  </a:lnTo>
                  <a:lnTo>
                    <a:pt x="24619" y="12976"/>
                  </a:lnTo>
                  <a:lnTo>
                    <a:pt x="22517" y="8640"/>
                  </a:lnTo>
                  <a:lnTo>
                    <a:pt x="22183" y="8773"/>
                  </a:lnTo>
                  <a:lnTo>
                    <a:pt x="21817" y="8940"/>
                  </a:lnTo>
                  <a:cubicBezTo>
                    <a:pt x="21550" y="9040"/>
                    <a:pt x="21316" y="9140"/>
                    <a:pt x="21049" y="9240"/>
                  </a:cubicBezTo>
                  <a:cubicBezTo>
                    <a:pt x="20549" y="9441"/>
                    <a:pt x="20015" y="9607"/>
                    <a:pt x="19482" y="9774"/>
                  </a:cubicBezTo>
                  <a:cubicBezTo>
                    <a:pt x="18447" y="10108"/>
                    <a:pt x="17413" y="10341"/>
                    <a:pt x="16346" y="10541"/>
                  </a:cubicBezTo>
                  <a:cubicBezTo>
                    <a:pt x="15512" y="10680"/>
                    <a:pt x="14655" y="10750"/>
                    <a:pt x="13813" y="10750"/>
                  </a:cubicBezTo>
                  <a:cubicBezTo>
                    <a:pt x="13645" y="10750"/>
                    <a:pt x="13477" y="10747"/>
                    <a:pt x="13310" y="10742"/>
                  </a:cubicBezTo>
                  <a:cubicBezTo>
                    <a:pt x="12410" y="10708"/>
                    <a:pt x="11543" y="10508"/>
                    <a:pt x="10742" y="10141"/>
                  </a:cubicBezTo>
                  <a:cubicBezTo>
                    <a:pt x="9875" y="9641"/>
                    <a:pt x="9107" y="9007"/>
                    <a:pt x="8440" y="8273"/>
                  </a:cubicBezTo>
                  <a:cubicBezTo>
                    <a:pt x="7640" y="7473"/>
                    <a:pt x="6906" y="6605"/>
                    <a:pt x="6205" y="5705"/>
                  </a:cubicBezTo>
                  <a:cubicBezTo>
                    <a:pt x="5472" y="4804"/>
                    <a:pt x="4804" y="3837"/>
                    <a:pt x="4137" y="2903"/>
                  </a:cubicBezTo>
                  <a:cubicBezTo>
                    <a:pt x="3437" y="1969"/>
                    <a:pt x="2803" y="968"/>
                    <a:pt x="2169" y="1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65"/>
            <p:cNvSpPr/>
            <p:nvPr/>
          </p:nvSpPr>
          <p:spPr>
            <a:xfrm>
              <a:off x="5190278" y="1162205"/>
              <a:ext cx="85606" cy="147744"/>
            </a:xfrm>
            <a:custGeom>
              <a:rect b="b" l="l" r="r" t="t"/>
              <a:pathLst>
                <a:path extrusionOk="0" h="5471" w="3170">
                  <a:moveTo>
                    <a:pt x="2836" y="0"/>
                  </a:moveTo>
                  <a:lnTo>
                    <a:pt x="0" y="2969"/>
                  </a:lnTo>
                  <a:cubicBezTo>
                    <a:pt x="0" y="2969"/>
                    <a:pt x="734" y="5204"/>
                    <a:pt x="2235" y="5471"/>
                  </a:cubicBezTo>
                  <a:lnTo>
                    <a:pt x="2469" y="5204"/>
                  </a:lnTo>
                  <a:cubicBezTo>
                    <a:pt x="2936" y="4637"/>
                    <a:pt x="3169" y="3936"/>
                    <a:pt x="3036" y="3236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65"/>
            <p:cNvSpPr/>
            <p:nvPr/>
          </p:nvSpPr>
          <p:spPr>
            <a:xfrm>
              <a:off x="5147043" y="1112274"/>
              <a:ext cx="119821" cy="132433"/>
            </a:xfrm>
            <a:custGeom>
              <a:rect b="b" l="l" r="r" t="t"/>
              <a:pathLst>
                <a:path extrusionOk="0" h="4904" w="4437">
                  <a:moveTo>
                    <a:pt x="2469" y="0"/>
                  </a:moveTo>
                  <a:lnTo>
                    <a:pt x="0" y="1968"/>
                  </a:lnTo>
                  <a:lnTo>
                    <a:pt x="1601" y="4904"/>
                  </a:lnTo>
                  <a:lnTo>
                    <a:pt x="4437" y="1935"/>
                  </a:lnTo>
                  <a:lnTo>
                    <a:pt x="2469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65"/>
            <p:cNvSpPr/>
            <p:nvPr/>
          </p:nvSpPr>
          <p:spPr>
            <a:xfrm>
              <a:off x="6246933" y="1445948"/>
              <a:ext cx="308100" cy="679230"/>
            </a:xfrm>
            <a:custGeom>
              <a:rect b="b" l="l" r="r" t="t"/>
              <a:pathLst>
                <a:path extrusionOk="0" h="25152" w="11409">
                  <a:moveTo>
                    <a:pt x="3703" y="1"/>
                  </a:moveTo>
                  <a:lnTo>
                    <a:pt x="0" y="3069"/>
                  </a:lnTo>
                  <a:cubicBezTo>
                    <a:pt x="601" y="3870"/>
                    <a:pt x="1235" y="4671"/>
                    <a:pt x="1835" y="5538"/>
                  </a:cubicBezTo>
                  <a:cubicBezTo>
                    <a:pt x="2435" y="6372"/>
                    <a:pt x="3036" y="7239"/>
                    <a:pt x="3603" y="8073"/>
                  </a:cubicBezTo>
                  <a:cubicBezTo>
                    <a:pt x="4770" y="9708"/>
                    <a:pt x="5771" y="11475"/>
                    <a:pt x="6638" y="13277"/>
                  </a:cubicBezTo>
                  <a:lnTo>
                    <a:pt x="6905" y="13944"/>
                  </a:lnTo>
                  <a:lnTo>
                    <a:pt x="6972" y="14111"/>
                  </a:lnTo>
                  <a:lnTo>
                    <a:pt x="7005" y="14177"/>
                  </a:lnTo>
                  <a:lnTo>
                    <a:pt x="7005" y="14211"/>
                  </a:lnTo>
                  <a:cubicBezTo>
                    <a:pt x="7039" y="14244"/>
                    <a:pt x="7039" y="14277"/>
                    <a:pt x="7039" y="14311"/>
                  </a:cubicBezTo>
                  <a:cubicBezTo>
                    <a:pt x="7105" y="14644"/>
                    <a:pt x="7139" y="14978"/>
                    <a:pt x="7105" y="15312"/>
                  </a:cubicBezTo>
                  <a:cubicBezTo>
                    <a:pt x="7005" y="16246"/>
                    <a:pt x="6839" y="17180"/>
                    <a:pt x="6572" y="18080"/>
                  </a:cubicBezTo>
                  <a:cubicBezTo>
                    <a:pt x="6305" y="19014"/>
                    <a:pt x="5971" y="20015"/>
                    <a:pt x="5638" y="20982"/>
                  </a:cubicBezTo>
                  <a:cubicBezTo>
                    <a:pt x="5271" y="21983"/>
                    <a:pt x="4904" y="22984"/>
                    <a:pt x="4537" y="23951"/>
                  </a:cubicBezTo>
                  <a:lnTo>
                    <a:pt x="6605" y="25152"/>
                  </a:lnTo>
                  <a:cubicBezTo>
                    <a:pt x="7973" y="23317"/>
                    <a:pt x="9107" y="21383"/>
                    <a:pt x="10074" y="19314"/>
                  </a:cubicBezTo>
                  <a:cubicBezTo>
                    <a:pt x="10575" y="18214"/>
                    <a:pt x="10942" y="17079"/>
                    <a:pt x="11208" y="15879"/>
                  </a:cubicBezTo>
                  <a:cubicBezTo>
                    <a:pt x="11342" y="15145"/>
                    <a:pt x="11409" y="14378"/>
                    <a:pt x="11308" y="13644"/>
                  </a:cubicBezTo>
                  <a:cubicBezTo>
                    <a:pt x="11275" y="13410"/>
                    <a:pt x="11242" y="13177"/>
                    <a:pt x="11175" y="12943"/>
                  </a:cubicBezTo>
                  <a:lnTo>
                    <a:pt x="11142" y="12776"/>
                  </a:lnTo>
                  <a:lnTo>
                    <a:pt x="11108" y="12676"/>
                  </a:lnTo>
                  <a:lnTo>
                    <a:pt x="11042" y="12476"/>
                  </a:lnTo>
                  <a:lnTo>
                    <a:pt x="10741" y="11609"/>
                  </a:lnTo>
                  <a:cubicBezTo>
                    <a:pt x="9907" y="9474"/>
                    <a:pt x="8873" y="7406"/>
                    <a:pt x="7639" y="5471"/>
                  </a:cubicBezTo>
                  <a:cubicBezTo>
                    <a:pt x="7072" y="4504"/>
                    <a:pt x="6472" y="3570"/>
                    <a:pt x="5771" y="2669"/>
                  </a:cubicBezTo>
                  <a:cubicBezTo>
                    <a:pt x="5104" y="1768"/>
                    <a:pt x="4470" y="901"/>
                    <a:pt x="3703" y="1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65"/>
            <p:cNvSpPr/>
            <p:nvPr/>
          </p:nvSpPr>
          <p:spPr>
            <a:xfrm>
              <a:off x="6313581" y="2061206"/>
              <a:ext cx="128841" cy="109019"/>
            </a:xfrm>
            <a:custGeom>
              <a:rect b="b" l="l" r="r" t="t"/>
              <a:pathLst>
                <a:path extrusionOk="0" h="4037" w="4771">
                  <a:moveTo>
                    <a:pt x="3703" y="1"/>
                  </a:moveTo>
                  <a:lnTo>
                    <a:pt x="3370" y="67"/>
                  </a:lnTo>
                  <a:cubicBezTo>
                    <a:pt x="2669" y="234"/>
                    <a:pt x="2069" y="668"/>
                    <a:pt x="1735" y="1301"/>
                  </a:cubicBezTo>
                  <a:lnTo>
                    <a:pt x="1" y="4037"/>
                  </a:lnTo>
                  <a:lnTo>
                    <a:pt x="4037" y="3336"/>
                  </a:lnTo>
                  <a:cubicBezTo>
                    <a:pt x="4037" y="3336"/>
                    <a:pt x="4771" y="1101"/>
                    <a:pt x="3703" y="1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65"/>
            <p:cNvSpPr/>
            <p:nvPr/>
          </p:nvSpPr>
          <p:spPr>
            <a:xfrm>
              <a:off x="6313581" y="2151295"/>
              <a:ext cx="109046" cy="91898"/>
            </a:xfrm>
            <a:custGeom>
              <a:rect b="b" l="l" r="r" t="t"/>
              <a:pathLst>
                <a:path extrusionOk="0" h="3403" w="4038">
                  <a:moveTo>
                    <a:pt x="4037" y="0"/>
                  </a:moveTo>
                  <a:lnTo>
                    <a:pt x="1" y="701"/>
                  </a:lnTo>
                  <a:lnTo>
                    <a:pt x="434" y="3403"/>
                  </a:lnTo>
                  <a:lnTo>
                    <a:pt x="3570" y="3303"/>
                  </a:lnTo>
                  <a:lnTo>
                    <a:pt x="4037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65"/>
            <p:cNvSpPr/>
            <p:nvPr/>
          </p:nvSpPr>
          <p:spPr>
            <a:xfrm>
              <a:off x="5917228" y="1078408"/>
              <a:ext cx="18039" cy="25250"/>
            </a:xfrm>
            <a:custGeom>
              <a:rect b="b" l="l" r="r" t="t"/>
              <a:pathLst>
                <a:path extrusionOk="0" h="935" w="668">
                  <a:moveTo>
                    <a:pt x="368" y="1"/>
                  </a:moveTo>
                  <a:cubicBezTo>
                    <a:pt x="201" y="1"/>
                    <a:pt x="34" y="201"/>
                    <a:pt x="34" y="468"/>
                  </a:cubicBezTo>
                  <a:cubicBezTo>
                    <a:pt x="1" y="735"/>
                    <a:pt x="134" y="935"/>
                    <a:pt x="301" y="935"/>
                  </a:cubicBezTo>
                  <a:cubicBezTo>
                    <a:pt x="468" y="935"/>
                    <a:pt x="634" y="735"/>
                    <a:pt x="634" y="468"/>
                  </a:cubicBezTo>
                  <a:cubicBezTo>
                    <a:pt x="668" y="234"/>
                    <a:pt x="534" y="1"/>
                    <a:pt x="3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65"/>
            <p:cNvSpPr/>
            <p:nvPr/>
          </p:nvSpPr>
          <p:spPr>
            <a:xfrm>
              <a:off x="5893814" y="1103631"/>
              <a:ext cx="36970" cy="66810"/>
            </a:xfrm>
            <a:custGeom>
              <a:rect b="b" l="l" r="r" t="t"/>
              <a:pathLst>
                <a:path extrusionOk="0" h="2474" w="1369">
                  <a:moveTo>
                    <a:pt x="1368" y="1"/>
                  </a:moveTo>
                  <a:cubicBezTo>
                    <a:pt x="1001" y="768"/>
                    <a:pt x="534" y="1502"/>
                    <a:pt x="0" y="2169"/>
                  </a:cubicBezTo>
                  <a:cubicBezTo>
                    <a:pt x="249" y="2368"/>
                    <a:pt x="553" y="2474"/>
                    <a:pt x="871" y="2474"/>
                  </a:cubicBezTo>
                  <a:cubicBezTo>
                    <a:pt x="980" y="2474"/>
                    <a:pt x="1090" y="2461"/>
                    <a:pt x="1201" y="2436"/>
                  </a:cubicBezTo>
                  <a:lnTo>
                    <a:pt x="1368" y="1"/>
                  </a:lnTo>
                  <a:close/>
                </a:path>
              </a:pathLst>
            </a:custGeom>
            <a:solidFill>
              <a:srgbClr val="FF56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65"/>
            <p:cNvSpPr/>
            <p:nvPr/>
          </p:nvSpPr>
          <p:spPr>
            <a:xfrm>
              <a:off x="5925329" y="1038117"/>
              <a:ext cx="41804" cy="15501"/>
            </a:xfrm>
            <a:custGeom>
              <a:rect b="b" l="l" r="r" t="t"/>
              <a:pathLst>
                <a:path extrusionOk="0" h="574" w="1548">
                  <a:moveTo>
                    <a:pt x="514" y="0"/>
                  </a:moveTo>
                  <a:cubicBezTo>
                    <a:pt x="376" y="0"/>
                    <a:pt x="237" y="20"/>
                    <a:pt x="101" y="58"/>
                  </a:cubicBezTo>
                  <a:cubicBezTo>
                    <a:pt x="34" y="58"/>
                    <a:pt x="1" y="159"/>
                    <a:pt x="1" y="225"/>
                  </a:cubicBezTo>
                  <a:cubicBezTo>
                    <a:pt x="34" y="292"/>
                    <a:pt x="68" y="325"/>
                    <a:pt x="134" y="325"/>
                  </a:cubicBezTo>
                  <a:lnTo>
                    <a:pt x="201" y="325"/>
                  </a:lnTo>
                  <a:cubicBezTo>
                    <a:pt x="297" y="299"/>
                    <a:pt x="395" y="287"/>
                    <a:pt x="493" y="287"/>
                  </a:cubicBezTo>
                  <a:cubicBezTo>
                    <a:pt x="770" y="287"/>
                    <a:pt x="1047" y="386"/>
                    <a:pt x="1268" y="559"/>
                  </a:cubicBezTo>
                  <a:cubicBezTo>
                    <a:pt x="1289" y="569"/>
                    <a:pt x="1311" y="574"/>
                    <a:pt x="1332" y="574"/>
                  </a:cubicBezTo>
                  <a:cubicBezTo>
                    <a:pt x="1447" y="574"/>
                    <a:pt x="1548" y="438"/>
                    <a:pt x="1435" y="325"/>
                  </a:cubicBezTo>
                  <a:cubicBezTo>
                    <a:pt x="1175" y="113"/>
                    <a:pt x="849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65"/>
            <p:cNvSpPr/>
            <p:nvPr/>
          </p:nvSpPr>
          <p:spPr>
            <a:xfrm>
              <a:off x="5903374" y="1182918"/>
              <a:ext cx="251687" cy="270185"/>
            </a:xfrm>
            <a:custGeom>
              <a:rect b="b" l="l" r="r" t="t"/>
              <a:pathLst>
                <a:path extrusionOk="0" h="10005" w="9320">
                  <a:moveTo>
                    <a:pt x="8286" y="0"/>
                  </a:moveTo>
                  <a:lnTo>
                    <a:pt x="4050" y="3269"/>
                  </a:lnTo>
                  <a:cubicBezTo>
                    <a:pt x="4550" y="5037"/>
                    <a:pt x="4683" y="6972"/>
                    <a:pt x="2115" y="7772"/>
                  </a:cubicBezTo>
                  <a:cubicBezTo>
                    <a:pt x="2115" y="7772"/>
                    <a:pt x="0" y="10004"/>
                    <a:pt x="3652" y="10004"/>
                  </a:cubicBezTo>
                  <a:cubicBezTo>
                    <a:pt x="3892" y="10004"/>
                    <a:pt x="4157" y="9995"/>
                    <a:pt x="4450" y="9974"/>
                  </a:cubicBezTo>
                  <a:cubicBezTo>
                    <a:pt x="8753" y="9674"/>
                    <a:pt x="9320" y="7272"/>
                    <a:pt x="9320" y="7272"/>
                  </a:cubicBezTo>
                  <a:cubicBezTo>
                    <a:pt x="7652" y="5838"/>
                    <a:pt x="8386" y="2602"/>
                    <a:pt x="8286" y="0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65"/>
            <p:cNvSpPr/>
            <p:nvPr/>
          </p:nvSpPr>
          <p:spPr>
            <a:xfrm>
              <a:off x="5956871" y="1333310"/>
              <a:ext cx="245935" cy="85633"/>
            </a:xfrm>
            <a:custGeom>
              <a:rect b="b" l="l" r="r" t="t"/>
              <a:pathLst>
                <a:path extrusionOk="0" h="3171" w="9107">
                  <a:moveTo>
                    <a:pt x="5241" y="1"/>
                  </a:moveTo>
                  <a:cubicBezTo>
                    <a:pt x="3612" y="1"/>
                    <a:pt x="1642" y="190"/>
                    <a:pt x="0" y="836"/>
                  </a:cubicBezTo>
                  <a:cubicBezTo>
                    <a:pt x="367" y="1536"/>
                    <a:pt x="434" y="2404"/>
                    <a:pt x="201" y="3171"/>
                  </a:cubicBezTo>
                  <a:lnTo>
                    <a:pt x="8473" y="2437"/>
                  </a:lnTo>
                  <a:cubicBezTo>
                    <a:pt x="8807" y="1670"/>
                    <a:pt x="9107" y="502"/>
                    <a:pt x="8340" y="269"/>
                  </a:cubicBezTo>
                  <a:cubicBezTo>
                    <a:pt x="7926" y="157"/>
                    <a:pt x="6725" y="1"/>
                    <a:pt x="5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65"/>
            <p:cNvSpPr/>
            <p:nvPr/>
          </p:nvSpPr>
          <p:spPr>
            <a:xfrm>
              <a:off x="6691031" y="3962691"/>
              <a:ext cx="45071" cy="23575"/>
            </a:xfrm>
            <a:custGeom>
              <a:rect b="b" l="l" r="r" t="t"/>
              <a:pathLst>
                <a:path extrusionOk="0" h="873" w="1669">
                  <a:moveTo>
                    <a:pt x="1268" y="139"/>
                  </a:moveTo>
                  <a:lnTo>
                    <a:pt x="1401" y="172"/>
                  </a:lnTo>
                  <a:cubicBezTo>
                    <a:pt x="1080" y="436"/>
                    <a:pt x="605" y="724"/>
                    <a:pt x="357" y="724"/>
                  </a:cubicBezTo>
                  <a:cubicBezTo>
                    <a:pt x="322" y="724"/>
                    <a:pt x="292" y="718"/>
                    <a:pt x="267" y="706"/>
                  </a:cubicBezTo>
                  <a:cubicBezTo>
                    <a:pt x="234" y="706"/>
                    <a:pt x="167" y="673"/>
                    <a:pt x="167" y="539"/>
                  </a:cubicBezTo>
                  <a:cubicBezTo>
                    <a:pt x="167" y="473"/>
                    <a:pt x="201" y="406"/>
                    <a:pt x="267" y="373"/>
                  </a:cubicBezTo>
                  <a:cubicBezTo>
                    <a:pt x="568" y="206"/>
                    <a:pt x="901" y="139"/>
                    <a:pt x="1268" y="139"/>
                  </a:cubicBezTo>
                  <a:close/>
                  <a:moveTo>
                    <a:pt x="1346" y="0"/>
                  </a:moveTo>
                  <a:cubicBezTo>
                    <a:pt x="1001" y="0"/>
                    <a:pt x="406" y="34"/>
                    <a:pt x="167" y="272"/>
                  </a:cubicBezTo>
                  <a:cubicBezTo>
                    <a:pt x="67" y="339"/>
                    <a:pt x="34" y="439"/>
                    <a:pt x="34" y="539"/>
                  </a:cubicBezTo>
                  <a:cubicBezTo>
                    <a:pt x="0" y="673"/>
                    <a:pt x="67" y="806"/>
                    <a:pt x="201" y="840"/>
                  </a:cubicBezTo>
                  <a:cubicBezTo>
                    <a:pt x="234" y="873"/>
                    <a:pt x="301" y="873"/>
                    <a:pt x="334" y="873"/>
                  </a:cubicBezTo>
                  <a:cubicBezTo>
                    <a:pt x="734" y="873"/>
                    <a:pt x="1401" y="373"/>
                    <a:pt x="1635" y="139"/>
                  </a:cubicBezTo>
                  <a:cubicBezTo>
                    <a:pt x="1668" y="106"/>
                    <a:pt x="1635" y="39"/>
                    <a:pt x="1602" y="6"/>
                  </a:cubicBezTo>
                  <a:cubicBezTo>
                    <a:pt x="1583" y="6"/>
                    <a:pt x="1485" y="0"/>
                    <a:pt x="1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65"/>
            <p:cNvSpPr/>
            <p:nvPr/>
          </p:nvSpPr>
          <p:spPr>
            <a:xfrm>
              <a:off x="6695541" y="3940844"/>
              <a:ext cx="40562" cy="27410"/>
            </a:xfrm>
            <a:custGeom>
              <a:rect b="b" l="l" r="r" t="t"/>
              <a:pathLst>
                <a:path extrusionOk="0" h="1015" w="1502">
                  <a:moveTo>
                    <a:pt x="364" y="167"/>
                  </a:moveTo>
                  <a:cubicBezTo>
                    <a:pt x="378" y="167"/>
                    <a:pt x="391" y="171"/>
                    <a:pt x="401" y="181"/>
                  </a:cubicBezTo>
                  <a:lnTo>
                    <a:pt x="467" y="181"/>
                  </a:lnTo>
                  <a:cubicBezTo>
                    <a:pt x="767" y="214"/>
                    <a:pt x="1101" y="648"/>
                    <a:pt x="1268" y="848"/>
                  </a:cubicBezTo>
                  <a:cubicBezTo>
                    <a:pt x="868" y="815"/>
                    <a:pt x="267" y="548"/>
                    <a:pt x="200" y="348"/>
                  </a:cubicBezTo>
                  <a:cubicBezTo>
                    <a:pt x="200" y="314"/>
                    <a:pt x="167" y="281"/>
                    <a:pt x="267" y="214"/>
                  </a:cubicBezTo>
                  <a:cubicBezTo>
                    <a:pt x="291" y="191"/>
                    <a:pt x="331" y="167"/>
                    <a:pt x="364" y="167"/>
                  </a:cubicBezTo>
                  <a:close/>
                  <a:moveTo>
                    <a:pt x="400" y="1"/>
                  </a:moveTo>
                  <a:cubicBezTo>
                    <a:pt x="314" y="1"/>
                    <a:pt x="240" y="32"/>
                    <a:pt x="167" y="81"/>
                  </a:cubicBezTo>
                  <a:cubicBezTo>
                    <a:pt x="67" y="147"/>
                    <a:pt x="0" y="281"/>
                    <a:pt x="67" y="381"/>
                  </a:cubicBezTo>
                  <a:cubicBezTo>
                    <a:pt x="167" y="715"/>
                    <a:pt x="1034" y="1015"/>
                    <a:pt x="1401" y="1015"/>
                  </a:cubicBezTo>
                  <a:lnTo>
                    <a:pt x="1401" y="981"/>
                  </a:lnTo>
                  <a:cubicBezTo>
                    <a:pt x="1435" y="981"/>
                    <a:pt x="1468" y="981"/>
                    <a:pt x="1468" y="948"/>
                  </a:cubicBezTo>
                  <a:cubicBezTo>
                    <a:pt x="1501" y="948"/>
                    <a:pt x="1501" y="915"/>
                    <a:pt x="1468" y="881"/>
                  </a:cubicBezTo>
                  <a:cubicBezTo>
                    <a:pt x="1468" y="848"/>
                    <a:pt x="968" y="81"/>
                    <a:pt x="501" y="14"/>
                  </a:cubicBezTo>
                  <a:cubicBezTo>
                    <a:pt x="465" y="5"/>
                    <a:pt x="432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65"/>
            <p:cNvSpPr/>
            <p:nvPr/>
          </p:nvSpPr>
          <p:spPr>
            <a:xfrm>
              <a:off x="6141532" y="4241168"/>
              <a:ext cx="54982" cy="21118"/>
            </a:xfrm>
            <a:custGeom>
              <a:rect b="b" l="l" r="r" t="t"/>
              <a:pathLst>
                <a:path extrusionOk="0" h="782" w="2036">
                  <a:moveTo>
                    <a:pt x="935" y="168"/>
                  </a:moveTo>
                  <a:cubicBezTo>
                    <a:pt x="1201" y="168"/>
                    <a:pt x="1468" y="168"/>
                    <a:pt x="1735" y="201"/>
                  </a:cubicBezTo>
                  <a:cubicBezTo>
                    <a:pt x="1307" y="442"/>
                    <a:pt x="707" y="640"/>
                    <a:pt x="401" y="640"/>
                  </a:cubicBezTo>
                  <a:cubicBezTo>
                    <a:pt x="325" y="640"/>
                    <a:pt x="267" y="628"/>
                    <a:pt x="234" y="601"/>
                  </a:cubicBezTo>
                  <a:cubicBezTo>
                    <a:pt x="201" y="568"/>
                    <a:pt x="167" y="535"/>
                    <a:pt x="201" y="435"/>
                  </a:cubicBezTo>
                  <a:cubicBezTo>
                    <a:pt x="234" y="201"/>
                    <a:pt x="568" y="168"/>
                    <a:pt x="935" y="168"/>
                  </a:cubicBezTo>
                  <a:close/>
                  <a:moveTo>
                    <a:pt x="1001" y="1"/>
                  </a:moveTo>
                  <a:cubicBezTo>
                    <a:pt x="559" y="1"/>
                    <a:pt x="117" y="84"/>
                    <a:pt x="34" y="401"/>
                  </a:cubicBezTo>
                  <a:cubicBezTo>
                    <a:pt x="1" y="501"/>
                    <a:pt x="34" y="635"/>
                    <a:pt x="134" y="701"/>
                  </a:cubicBezTo>
                  <a:cubicBezTo>
                    <a:pt x="207" y="750"/>
                    <a:pt x="263" y="781"/>
                    <a:pt x="326" y="781"/>
                  </a:cubicBezTo>
                  <a:cubicBezTo>
                    <a:pt x="350" y="781"/>
                    <a:pt x="374" y="777"/>
                    <a:pt x="401" y="768"/>
                  </a:cubicBezTo>
                  <a:cubicBezTo>
                    <a:pt x="968" y="701"/>
                    <a:pt x="1502" y="535"/>
                    <a:pt x="2002" y="234"/>
                  </a:cubicBezTo>
                  <a:cubicBezTo>
                    <a:pt x="2002" y="234"/>
                    <a:pt x="2035" y="201"/>
                    <a:pt x="2035" y="168"/>
                  </a:cubicBezTo>
                  <a:cubicBezTo>
                    <a:pt x="2002" y="134"/>
                    <a:pt x="2002" y="101"/>
                    <a:pt x="1969" y="101"/>
                  </a:cubicBezTo>
                  <a:cubicBezTo>
                    <a:pt x="1885" y="84"/>
                    <a:pt x="1443" y="1"/>
                    <a:pt x="1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65"/>
            <p:cNvSpPr/>
            <p:nvPr/>
          </p:nvSpPr>
          <p:spPr>
            <a:xfrm>
              <a:off x="6156844" y="4216405"/>
              <a:ext cx="38779" cy="32001"/>
            </a:xfrm>
            <a:custGeom>
              <a:rect b="b" l="l" r="r" t="t"/>
              <a:pathLst>
                <a:path extrusionOk="0" h="1185" w="1436">
                  <a:moveTo>
                    <a:pt x="468" y="151"/>
                  </a:moveTo>
                  <a:cubicBezTo>
                    <a:pt x="501" y="151"/>
                    <a:pt x="568" y="184"/>
                    <a:pt x="601" y="184"/>
                  </a:cubicBezTo>
                  <a:cubicBezTo>
                    <a:pt x="901" y="384"/>
                    <a:pt x="1135" y="684"/>
                    <a:pt x="1268" y="985"/>
                  </a:cubicBezTo>
                  <a:cubicBezTo>
                    <a:pt x="835" y="918"/>
                    <a:pt x="201" y="551"/>
                    <a:pt x="167" y="318"/>
                  </a:cubicBezTo>
                  <a:cubicBezTo>
                    <a:pt x="167" y="318"/>
                    <a:pt x="167" y="251"/>
                    <a:pt x="301" y="184"/>
                  </a:cubicBezTo>
                  <a:cubicBezTo>
                    <a:pt x="334" y="184"/>
                    <a:pt x="401" y="151"/>
                    <a:pt x="468" y="151"/>
                  </a:cubicBezTo>
                  <a:close/>
                  <a:moveTo>
                    <a:pt x="418" y="1"/>
                  </a:moveTo>
                  <a:cubicBezTo>
                    <a:pt x="343" y="1"/>
                    <a:pt x="268" y="17"/>
                    <a:pt x="201" y="51"/>
                  </a:cubicBezTo>
                  <a:cubicBezTo>
                    <a:pt x="1" y="151"/>
                    <a:pt x="1" y="251"/>
                    <a:pt x="1" y="351"/>
                  </a:cubicBezTo>
                  <a:cubicBezTo>
                    <a:pt x="67" y="718"/>
                    <a:pt x="968" y="1118"/>
                    <a:pt x="1368" y="1185"/>
                  </a:cubicBezTo>
                  <a:cubicBezTo>
                    <a:pt x="1402" y="1185"/>
                    <a:pt x="1435" y="1151"/>
                    <a:pt x="1435" y="1151"/>
                  </a:cubicBezTo>
                  <a:cubicBezTo>
                    <a:pt x="1435" y="1118"/>
                    <a:pt x="1435" y="1085"/>
                    <a:pt x="1435" y="1051"/>
                  </a:cubicBezTo>
                  <a:cubicBezTo>
                    <a:pt x="1435" y="1018"/>
                    <a:pt x="1101" y="251"/>
                    <a:pt x="634" y="51"/>
                  </a:cubicBezTo>
                  <a:cubicBezTo>
                    <a:pt x="568" y="17"/>
                    <a:pt x="493" y="1"/>
                    <a:pt x="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65"/>
            <p:cNvSpPr/>
            <p:nvPr/>
          </p:nvSpPr>
          <p:spPr>
            <a:xfrm>
              <a:off x="6138831" y="4028584"/>
              <a:ext cx="145071" cy="215338"/>
            </a:xfrm>
            <a:custGeom>
              <a:rect b="b" l="l" r="r" t="t"/>
              <a:pathLst>
                <a:path extrusionOk="0" h="7974" w="5372">
                  <a:moveTo>
                    <a:pt x="3003" y="1"/>
                  </a:moveTo>
                  <a:lnTo>
                    <a:pt x="1" y="1001"/>
                  </a:lnTo>
                  <a:lnTo>
                    <a:pt x="2336" y="7973"/>
                  </a:lnTo>
                  <a:lnTo>
                    <a:pt x="5371" y="6939"/>
                  </a:lnTo>
                  <a:lnTo>
                    <a:pt x="3003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65"/>
            <p:cNvSpPr/>
            <p:nvPr/>
          </p:nvSpPr>
          <p:spPr>
            <a:xfrm>
              <a:off x="6612663" y="3761935"/>
              <a:ext cx="205400" cy="197326"/>
            </a:xfrm>
            <a:custGeom>
              <a:rect b="b" l="l" r="r" t="t"/>
              <a:pathLst>
                <a:path extrusionOk="0" h="7307" w="7606">
                  <a:moveTo>
                    <a:pt x="2769" y="1"/>
                  </a:moveTo>
                  <a:lnTo>
                    <a:pt x="0" y="1635"/>
                  </a:lnTo>
                  <a:lnTo>
                    <a:pt x="4871" y="7306"/>
                  </a:lnTo>
                  <a:lnTo>
                    <a:pt x="7606" y="5672"/>
                  </a:lnTo>
                  <a:lnTo>
                    <a:pt x="2769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65"/>
            <p:cNvSpPr/>
            <p:nvPr/>
          </p:nvSpPr>
          <p:spPr>
            <a:xfrm>
              <a:off x="6645123" y="3903334"/>
              <a:ext cx="236915" cy="192708"/>
            </a:xfrm>
            <a:custGeom>
              <a:rect b="b" l="l" r="r" t="t"/>
              <a:pathLst>
                <a:path extrusionOk="0" h="7136" w="8773">
                  <a:moveTo>
                    <a:pt x="6509" y="1"/>
                  </a:moveTo>
                  <a:cubicBezTo>
                    <a:pt x="6465" y="1"/>
                    <a:pt x="6418" y="12"/>
                    <a:pt x="6370" y="35"/>
                  </a:cubicBezTo>
                  <a:lnTo>
                    <a:pt x="3302" y="1837"/>
                  </a:lnTo>
                  <a:cubicBezTo>
                    <a:pt x="3135" y="1937"/>
                    <a:pt x="3001" y="2104"/>
                    <a:pt x="2968" y="2304"/>
                  </a:cubicBezTo>
                  <a:cubicBezTo>
                    <a:pt x="2601" y="3304"/>
                    <a:pt x="2167" y="4439"/>
                    <a:pt x="333" y="6140"/>
                  </a:cubicBezTo>
                  <a:cubicBezTo>
                    <a:pt x="0" y="6421"/>
                    <a:pt x="375" y="7135"/>
                    <a:pt x="1095" y="7135"/>
                  </a:cubicBezTo>
                  <a:cubicBezTo>
                    <a:pt x="1313" y="7135"/>
                    <a:pt x="1563" y="7070"/>
                    <a:pt x="1834" y="6907"/>
                  </a:cubicBezTo>
                  <a:cubicBezTo>
                    <a:pt x="2968" y="6240"/>
                    <a:pt x="4636" y="5139"/>
                    <a:pt x="5470" y="4672"/>
                  </a:cubicBezTo>
                  <a:cubicBezTo>
                    <a:pt x="6837" y="3838"/>
                    <a:pt x="7371" y="3605"/>
                    <a:pt x="8472" y="3004"/>
                  </a:cubicBezTo>
                  <a:cubicBezTo>
                    <a:pt x="8739" y="2837"/>
                    <a:pt x="8772" y="2504"/>
                    <a:pt x="8605" y="2270"/>
                  </a:cubicBezTo>
                  <a:lnTo>
                    <a:pt x="6704" y="102"/>
                  </a:lnTo>
                  <a:cubicBezTo>
                    <a:pt x="6661" y="37"/>
                    <a:pt x="6590" y="1"/>
                    <a:pt x="6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65"/>
            <p:cNvSpPr/>
            <p:nvPr/>
          </p:nvSpPr>
          <p:spPr>
            <a:xfrm>
              <a:off x="6015580" y="4203928"/>
              <a:ext cx="323250" cy="181096"/>
            </a:xfrm>
            <a:custGeom>
              <a:rect b="b" l="l" r="r" t="t"/>
              <a:pathLst>
                <a:path extrusionOk="0" h="6706" w="11970">
                  <a:moveTo>
                    <a:pt x="10210" y="0"/>
                  </a:moveTo>
                  <a:cubicBezTo>
                    <a:pt x="10184" y="0"/>
                    <a:pt x="10159" y="4"/>
                    <a:pt x="10135" y="12"/>
                  </a:cubicBezTo>
                  <a:lnTo>
                    <a:pt x="6833" y="1113"/>
                  </a:lnTo>
                  <a:cubicBezTo>
                    <a:pt x="6566" y="1213"/>
                    <a:pt x="6366" y="1380"/>
                    <a:pt x="6199" y="1580"/>
                  </a:cubicBezTo>
                  <a:cubicBezTo>
                    <a:pt x="4531" y="3548"/>
                    <a:pt x="2897" y="4549"/>
                    <a:pt x="495" y="5450"/>
                  </a:cubicBezTo>
                  <a:cubicBezTo>
                    <a:pt x="0" y="5604"/>
                    <a:pt x="394" y="6705"/>
                    <a:pt x="1491" y="6705"/>
                  </a:cubicBezTo>
                  <a:cubicBezTo>
                    <a:pt x="1577" y="6705"/>
                    <a:pt x="1668" y="6698"/>
                    <a:pt x="1763" y="6684"/>
                  </a:cubicBezTo>
                  <a:cubicBezTo>
                    <a:pt x="3897" y="6384"/>
                    <a:pt x="5398" y="5283"/>
                    <a:pt x="7133" y="4682"/>
                  </a:cubicBezTo>
                  <a:cubicBezTo>
                    <a:pt x="8634" y="4182"/>
                    <a:pt x="10335" y="3682"/>
                    <a:pt x="11536" y="3315"/>
                  </a:cubicBezTo>
                  <a:cubicBezTo>
                    <a:pt x="11836" y="3215"/>
                    <a:pt x="11970" y="2881"/>
                    <a:pt x="11836" y="2648"/>
                  </a:cubicBezTo>
                  <a:lnTo>
                    <a:pt x="10435" y="146"/>
                  </a:lnTo>
                  <a:cubicBezTo>
                    <a:pt x="10384" y="44"/>
                    <a:pt x="10295" y="0"/>
                    <a:pt x="10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65"/>
            <p:cNvSpPr/>
            <p:nvPr/>
          </p:nvSpPr>
          <p:spPr>
            <a:xfrm>
              <a:off x="6174208" y="1386402"/>
              <a:ext cx="334889" cy="341532"/>
            </a:xfrm>
            <a:custGeom>
              <a:rect b="b" l="l" r="r" t="t"/>
              <a:pathLst>
                <a:path extrusionOk="0" h="12647" w="12401">
                  <a:moveTo>
                    <a:pt x="4595" y="0"/>
                  </a:moveTo>
                  <a:cubicBezTo>
                    <a:pt x="1631" y="0"/>
                    <a:pt x="0" y="3500"/>
                    <a:pt x="2260" y="6775"/>
                  </a:cubicBezTo>
                  <a:cubicBezTo>
                    <a:pt x="3761" y="8877"/>
                    <a:pt x="5395" y="10845"/>
                    <a:pt x="7197" y="12646"/>
                  </a:cubicBezTo>
                  <a:lnTo>
                    <a:pt x="12400" y="7443"/>
                  </a:lnTo>
                  <a:cubicBezTo>
                    <a:pt x="12400" y="7443"/>
                    <a:pt x="7797" y="104"/>
                    <a:pt x="4762" y="4"/>
                  </a:cubicBezTo>
                  <a:cubicBezTo>
                    <a:pt x="4706" y="2"/>
                    <a:pt x="4650" y="0"/>
                    <a:pt x="45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65"/>
            <p:cNvSpPr/>
            <p:nvPr/>
          </p:nvSpPr>
          <p:spPr>
            <a:xfrm>
              <a:off x="6247824" y="1493693"/>
              <a:ext cx="77504" cy="182878"/>
            </a:xfrm>
            <a:custGeom>
              <a:rect b="b" l="l" r="r" t="t"/>
              <a:pathLst>
                <a:path extrusionOk="0" h="6772" w="2870">
                  <a:moveTo>
                    <a:pt x="701" y="0"/>
                  </a:moveTo>
                  <a:lnTo>
                    <a:pt x="1" y="3470"/>
                  </a:lnTo>
                  <a:cubicBezTo>
                    <a:pt x="901" y="4737"/>
                    <a:pt x="1869" y="5871"/>
                    <a:pt x="2669" y="6772"/>
                  </a:cubicBezTo>
                  <a:cubicBezTo>
                    <a:pt x="2869" y="5671"/>
                    <a:pt x="2736" y="4504"/>
                    <a:pt x="2269" y="3470"/>
                  </a:cubicBezTo>
                  <a:lnTo>
                    <a:pt x="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65"/>
            <p:cNvSpPr/>
            <p:nvPr/>
          </p:nvSpPr>
          <p:spPr>
            <a:xfrm>
              <a:off x="5803725" y="1378246"/>
              <a:ext cx="515282" cy="788384"/>
            </a:xfrm>
            <a:custGeom>
              <a:rect b="b" l="l" r="r" t="t"/>
              <a:pathLst>
                <a:path extrusionOk="0" h="29194" w="19081">
                  <a:moveTo>
                    <a:pt x="13959" y="1"/>
                  </a:moveTo>
                  <a:cubicBezTo>
                    <a:pt x="13765" y="1"/>
                    <a:pt x="13571" y="2"/>
                    <a:pt x="13377" y="6"/>
                  </a:cubicBezTo>
                  <a:cubicBezTo>
                    <a:pt x="10975" y="39"/>
                    <a:pt x="8573" y="206"/>
                    <a:pt x="6172" y="506"/>
                  </a:cubicBezTo>
                  <a:cubicBezTo>
                    <a:pt x="4537" y="773"/>
                    <a:pt x="2903" y="1173"/>
                    <a:pt x="1335" y="1707"/>
                  </a:cubicBezTo>
                  <a:cubicBezTo>
                    <a:pt x="1335" y="1707"/>
                    <a:pt x="1" y="3375"/>
                    <a:pt x="67" y="10780"/>
                  </a:cubicBezTo>
                  <a:cubicBezTo>
                    <a:pt x="67" y="12248"/>
                    <a:pt x="134" y="13916"/>
                    <a:pt x="301" y="15850"/>
                  </a:cubicBezTo>
                  <a:cubicBezTo>
                    <a:pt x="568" y="19386"/>
                    <a:pt x="1068" y="23756"/>
                    <a:pt x="1969" y="29193"/>
                  </a:cubicBezTo>
                  <a:lnTo>
                    <a:pt x="18914" y="28026"/>
                  </a:lnTo>
                  <a:cubicBezTo>
                    <a:pt x="18948" y="25391"/>
                    <a:pt x="16946" y="12782"/>
                    <a:pt x="19081" y="339"/>
                  </a:cubicBezTo>
                  <a:cubicBezTo>
                    <a:pt x="17374" y="130"/>
                    <a:pt x="15666" y="1"/>
                    <a:pt x="13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65"/>
            <p:cNvSpPr/>
            <p:nvPr/>
          </p:nvSpPr>
          <p:spPr>
            <a:xfrm>
              <a:off x="5805535" y="1590993"/>
              <a:ext cx="73886" cy="215311"/>
            </a:xfrm>
            <a:custGeom>
              <a:rect b="b" l="l" r="r" t="t"/>
              <a:pathLst>
                <a:path extrusionOk="0" h="7973" w="2736">
                  <a:moveTo>
                    <a:pt x="2302" y="0"/>
                  </a:moveTo>
                  <a:lnTo>
                    <a:pt x="0" y="2902"/>
                  </a:lnTo>
                  <a:cubicBezTo>
                    <a:pt x="0" y="4370"/>
                    <a:pt x="67" y="6038"/>
                    <a:pt x="234" y="7972"/>
                  </a:cubicBezTo>
                  <a:cubicBezTo>
                    <a:pt x="1135" y="6004"/>
                    <a:pt x="2736" y="2135"/>
                    <a:pt x="2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65"/>
            <p:cNvSpPr/>
            <p:nvPr/>
          </p:nvSpPr>
          <p:spPr>
            <a:xfrm>
              <a:off x="5606453" y="1422859"/>
              <a:ext cx="349526" cy="293355"/>
            </a:xfrm>
            <a:custGeom>
              <a:rect b="b" l="l" r="r" t="t"/>
              <a:pathLst>
                <a:path extrusionOk="0" h="10863" w="12943">
                  <a:moveTo>
                    <a:pt x="9324" y="1"/>
                  </a:moveTo>
                  <a:cubicBezTo>
                    <a:pt x="8882" y="1"/>
                    <a:pt x="8389" y="50"/>
                    <a:pt x="7839" y="155"/>
                  </a:cubicBezTo>
                  <a:cubicBezTo>
                    <a:pt x="5104" y="755"/>
                    <a:pt x="2469" y="1689"/>
                    <a:pt x="0" y="2924"/>
                  </a:cubicBezTo>
                  <a:lnTo>
                    <a:pt x="5004" y="10863"/>
                  </a:lnTo>
                  <a:cubicBezTo>
                    <a:pt x="5004" y="10863"/>
                    <a:pt x="11042" y="8094"/>
                    <a:pt x="12009" y="5225"/>
                  </a:cubicBezTo>
                  <a:cubicBezTo>
                    <a:pt x="12942" y="2396"/>
                    <a:pt x="12397" y="1"/>
                    <a:pt x="93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65"/>
            <p:cNvSpPr/>
            <p:nvPr/>
          </p:nvSpPr>
          <p:spPr>
            <a:xfrm>
              <a:off x="6138831" y="4028584"/>
              <a:ext cx="114420" cy="123440"/>
            </a:xfrm>
            <a:custGeom>
              <a:rect b="b" l="l" r="r" t="t"/>
              <a:pathLst>
                <a:path extrusionOk="0" h="4571" w="4237">
                  <a:moveTo>
                    <a:pt x="3003" y="1"/>
                  </a:moveTo>
                  <a:lnTo>
                    <a:pt x="1" y="1001"/>
                  </a:lnTo>
                  <a:lnTo>
                    <a:pt x="1201" y="4571"/>
                  </a:lnTo>
                  <a:lnTo>
                    <a:pt x="4237" y="3570"/>
                  </a:lnTo>
                  <a:lnTo>
                    <a:pt x="3003" y="1"/>
                  </a:lnTo>
                  <a:close/>
                </a:path>
              </a:pathLst>
            </a:custGeom>
            <a:solidFill>
              <a:srgbClr val="FF56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65"/>
            <p:cNvSpPr/>
            <p:nvPr/>
          </p:nvSpPr>
          <p:spPr>
            <a:xfrm>
              <a:off x="6613554" y="3761935"/>
              <a:ext cx="141452" cy="122549"/>
            </a:xfrm>
            <a:custGeom>
              <a:rect b="b" l="l" r="r" t="t"/>
              <a:pathLst>
                <a:path extrusionOk="0" h="4538" w="5238">
                  <a:moveTo>
                    <a:pt x="2736" y="1"/>
                  </a:moveTo>
                  <a:lnTo>
                    <a:pt x="1" y="1635"/>
                  </a:lnTo>
                  <a:lnTo>
                    <a:pt x="2503" y="4538"/>
                  </a:lnTo>
                  <a:lnTo>
                    <a:pt x="5238" y="2936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56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65"/>
            <p:cNvSpPr/>
            <p:nvPr/>
          </p:nvSpPr>
          <p:spPr>
            <a:xfrm>
              <a:off x="5908235" y="955157"/>
              <a:ext cx="268079" cy="336158"/>
            </a:xfrm>
            <a:custGeom>
              <a:rect b="b" l="l" r="r" t="t"/>
              <a:pathLst>
                <a:path extrusionOk="0" h="12448" w="9927">
                  <a:moveTo>
                    <a:pt x="5435" y="0"/>
                  </a:moveTo>
                  <a:cubicBezTo>
                    <a:pt x="4933" y="0"/>
                    <a:pt x="4415" y="94"/>
                    <a:pt x="3903" y="295"/>
                  </a:cubicBezTo>
                  <a:cubicBezTo>
                    <a:pt x="767" y="1463"/>
                    <a:pt x="0" y="6099"/>
                    <a:pt x="500" y="8968"/>
                  </a:cubicBezTo>
                  <a:cubicBezTo>
                    <a:pt x="808" y="11120"/>
                    <a:pt x="2647" y="12448"/>
                    <a:pt x="4553" y="12448"/>
                  </a:cubicBezTo>
                  <a:cubicBezTo>
                    <a:pt x="5543" y="12448"/>
                    <a:pt x="6551" y="12090"/>
                    <a:pt x="7372" y="11303"/>
                  </a:cubicBezTo>
                  <a:cubicBezTo>
                    <a:pt x="9073" y="9735"/>
                    <a:pt x="9140" y="7901"/>
                    <a:pt x="9540" y="4765"/>
                  </a:cubicBezTo>
                  <a:cubicBezTo>
                    <a:pt x="9927" y="2143"/>
                    <a:pt x="7847" y="0"/>
                    <a:pt x="5435" y="0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65"/>
            <p:cNvSpPr/>
            <p:nvPr/>
          </p:nvSpPr>
          <p:spPr>
            <a:xfrm>
              <a:off x="5993814" y="994098"/>
              <a:ext cx="315310" cy="275964"/>
            </a:xfrm>
            <a:custGeom>
              <a:rect b="b" l="l" r="r" t="t"/>
              <a:pathLst>
                <a:path extrusionOk="0" h="10219" w="11676">
                  <a:moveTo>
                    <a:pt x="3565" y="0"/>
                  </a:moveTo>
                  <a:cubicBezTo>
                    <a:pt x="2261" y="0"/>
                    <a:pt x="1208" y="357"/>
                    <a:pt x="901" y="1188"/>
                  </a:cubicBezTo>
                  <a:cubicBezTo>
                    <a:pt x="0" y="3623"/>
                    <a:pt x="467" y="8627"/>
                    <a:pt x="1301" y="9627"/>
                  </a:cubicBezTo>
                  <a:cubicBezTo>
                    <a:pt x="1673" y="10059"/>
                    <a:pt x="2442" y="10218"/>
                    <a:pt x="3234" y="10218"/>
                  </a:cubicBezTo>
                  <a:cubicBezTo>
                    <a:pt x="4218" y="10218"/>
                    <a:pt x="5238" y="9972"/>
                    <a:pt x="5571" y="9694"/>
                  </a:cubicBezTo>
                  <a:cubicBezTo>
                    <a:pt x="6171" y="9194"/>
                    <a:pt x="11675" y="5925"/>
                    <a:pt x="10374" y="3156"/>
                  </a:cubicBezTo>
                  <a:cubicBezTo>
                    <a:pt x="9539" y="1332"/>
                    <a:pt x="6083" y="0"/>
                    <a:pt x="35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65"/>
            <p:cNvSpPr/>
            <p:nvPr/>
          </p:nvSpPr>
          <p:spPr>
            <a:xfrm>
              <a:off x="6235213" y="1056804"/>
              <a:ext cx="74804" cy="59465"/>
            </a:xfrm>
            <a:custGeom>
              <a:rect b="b" l="l" r="r" t="t"/>
              <a:pathLst>
                <a:path extrusionOk="0" h="2202" w="2770">
                  <a:moveTo>
                    <a:pt x="1" y="0"/>
                  </a:moveTo>
                  <a:lnTo>
                    <a:pt x="1" y="0"/>
                  </a:lnTo>
                  <a:cubicBezTo>
                    <a:pt x="968" y="401"/>
                    <a:pt x="2069" y="1468"/>
                    <a:pt x="2769" y="2202"/>
                  </a:cubicBezTo>
                  <a:cubicBezTo>
                    <a:pt x="2269" y="23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65"/>
            <p:cNvSpPr/>
            <p:nvPr/>
          </p:nvSpPr>
          <p:spPr>
            <a:xfrm>
              <a:off x="5789305" y="826396"/>
              <a:ext cx="539776" cy="251065"/>
            </a:xfrm>
            <a:custGeom>
              <a:rect b="b" l="l" r="r" t="t"/>
              <a:pathLst>
                <a:path extrusionOk="0" h="9297" w="19988">
                  <a:moveTo>
                    <a:pt x="7268" y="0"/>
                  </a:moveTo>
                  <a:cubicBezTo>
                    <a:pt x="6633" y="0"/>
                    <a:pt x="5853" y="202"/>
                    <a:pt x="4871" y="693"/>
                  </a:cubicBezTo>
                  <a:cubicBezTo>
                    <a:pt x="1" y="3128"/>
                    <a:pt x="6539" y="7965"/>
                    <a:pt x="9808" y="8199"/>
                  </a:cubicBezTo>
                  <a:cubicBezTo>
                    <a:pt x="9808" y="8199"/>
                    <a:pt x="12610" y="8799"/>
                    <a:pt x="16346" y="9266"/>
                  </a:cubicBezTo>
                  <a:cubicBezTo>
                    <a:pt x="16512" y="9287"/>
                    <a:pt x="16668" y="9297"/>
                    <a:pt x="16816" y="9297"/>
                  </a:cubicBezTo>
                  <a:cubicBezTo>
                    <a:pt x="19988" y="9297"/>
                    <a:pt x="18950" y="4691"/>
                    <a:pt x="16846" y="3862"/>
                  </a:cubicBezTo>
                  <a:cubicBezTo>
                    <a:pt x="16452" y="3710"/>
                    <a:pt x="16098" y="3650"/>
                    <a:pt x="15772" y="3650"/>
                  </a:cubicBezTo>
                  <a:cubicBezTo>
                    <a:pt x="14569" y="3650"/>
                    <a:pt x="13750" y="4464"/>
                    <a:pt x="12727" y="4464"/>
                  </a:cubicBezTo>
                  <a:cubicBezTo>
                    <a:pt x="12385" y="4464"/>
                    <a:pt x="12020" y="4372"/>
                    <a:pt x="11609" y="4129"/>
                  </a:cubicBezTo>
                  <a:cubicBezTo>
                    <a:pt x="10038" y="3170"/>
                    <a:pt x="9785" y="0"/>
                    <a:pt x="72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65"/>
            <p:cNvSpPr/>
            <p:nvPr/>
          </p:nvSpPr>
          <p:spPr>
            <a:xfrm>
              <a:off x="5868592" y="815297"/>
              <a:ext cx="238751" cy="214501"/>
            </a:xfrm>
            <a:custGeom>
              <a:rect b="b" l="l" r="r" t="t"/>
              <a:pathLst>
                <a:path extrusionOk="0" h="7943" w="8841">
                  <a:moveTo>
                    <a:pt x="3288" y="0"/>
                  </a:moveTo>
                  <a:cubicBezTo>
                    <a:pt x="3248" y="0"/>
                    <a:pt x="3209" y="1"/>
                    <a:pt x="3169" y="4"/>
                  </a:cubicBezTo>
                  <a:cubicBezTo>
                    <a:pt x="2369" y="37"/>
                    <a:pt x="1635" y="504"/>
                    <a:pt x="834" y="1405"/>
                  </a:cubicBezTo>
                  <a:cubicBezTo>
                    <a:pt x="134" y="2105"/>
                    <a:pt x="0" y="3172"/>
                    <a:pt x="434" y="4073"/>
                  </a:cubicBezTo>
                  <a:cubicBezTo>
                    <a:pt x="1435" y="6208"/>
                    <a:pt x="5037" y="7943"/>
                    <a:pt x="7339" y="7943"/>
                  </a:cubicBezTo>
                  <a:lnTo>
                    <a:pt x="7439" y="7943"/>
                  </a:lnTo>
                  <a:cubicBezTo>
                    <a:pt x="7506" y="7943"/>
                    <a:pt x="7539" y="7876"/>
                    <a:pt x="7539" y="7842"/>
                  </a:cubicBezTo>
                  <a:cubicBezTo>
                    <a:pt x="7539" y="7776"/>
                    <a:pt x="7506" y="7742"/>
                    <a:pt x="7439" y="7742"/>
                  </a:cubicBezTo>
                  <a:cubicBezTo>
                    <a:pt x="7397" y="7744"/>
                    <a:pt x="7354" y="7744"/>
                    <a:pt x="7311" y="7744"/>
                  </a:cubicBezTo>
                  <a:cubicBezTo>
                    <a:pt x="5038" y="7744"/>
                    <a:pt x="1584" y="6035"/>
                    <a:pt x="634" y="3973"/>
                  </a:cubicBezTo>
                  <a:cubicBezTo>
                    <a:pt x="201" y="3172"/>
                    <a:pt x="334" y="2205"/>
                    <a:pt x="968" y="1538"/>
                  </a:cubicBezTo>
                  <a:cubicBezTo>
                    <a:pt x="1735" y="671"/>
                    <a:pt x="2469" y="237"/>
                    <a:pt x="3169" y="204"/>
                  </a:cubicBezTo>
                  <a:cubicBezTo>
                    <a:pt x="3189" y="203"/>
                    <a:pt x="3209" y="203"/>
                    <a:pt x="3229" y="203"/>
                  </a:cubicBezTo>
                  <a:cubicBezTo>
                    <a:pt x="4305" y="203"/>
                    <a:pt x="5253" y="1086"/>
                    <a:pt x="6105" y="1905"/>
                  </a:cubicBezTo>
                  <a:cubicBezTo>
                    <a:pt x="6911" y="2651"/>
                    <a:pt x="7663" y="3370"/>
                    <a:pt x="8457" y="3370"/>
                  </a:cubicBezTo>
                  <a:cubicBezTo>
                    <a:pt x="8551" y="3370"/>
                    <a:pt x="8645" y="3360"/>
                    <a:pt x="8740" y="3339"/>
                  </a:cubicBezTo>
                  <a:cubicBezTo>
                    <a:pt x="8807" y="3339"/>
                    <a:pt x="8840" y="3273"/>
                    <a:pt x="8840" y="3206"/>
                  </a:cubicBezTo>
                  <a:cubicBezTo>
                    <a:pt x="8813" y="3179"/>
                    <a:pt x="8786" y="3130"/>
                    <a:pt x="8741" y="3130"/>
                  </a:cubicBezTo>
                  <a:cubicBezTo>
                    <a:pt x="8731" y="3130"/>
                    <a:pt x="8719" y="3133"/>
                    <a:pt x="8707" y="3139"/>
                  </a:cubicBezTo>
                  <a:cubicBezTo>
                    <a:pt x="8632" y="3155"/>
                    <a:pt x="8557" y="3163"/>
                    <a:pt x="8482" y="3163"/>
                  </a:cubicBezTo>
                  <a:cubicBezTo>
                    <a:pt x="7778" y="3163"/>
                    <a:pt x="7025" y="2494"/>
                    <a:pt x="6272" y="1771"/>
                  </a:cubicBezTo>
                  <a:cubicBezTo>
                    <a:pt x="5369" y="901"/>
                    <a:pt x="4405" y="0"/>
                    <a:pt x="32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65"/>
            <p:cNvSpPr/>
            <p:nvPr/>
          </p:nvSpPr>
          <p:spPr>
            <a:xfrm>
              <a:off x="5975397" y="1064393"/>
              <a:ext cx="80529" cy="98919"/>
            </a:xfrm>
            <a:custGeom>
              <a:rect b="b" l="l" r="r" t="t"/>
              <a:pathLst>
                <a:path extrusionOk="0" h="3663" w="2982">
                  <a:moveTo>
                    <a:pt x="1932" y="1"/>
                  </a:moveTo>
                  <a:cubicBezTo>
                    <a:pt x="1824" y="1"/>
                    <a:pt x="1707" y="17"/>
                    <a:pt x="1583" y="53"/>
                  </a:cubicBezTo>
                  <a:cubicBezTo>
                    <a:pt x="682" y="320"/>
                    <a:pt x="148" y="1654"/>
                    <a:pt x="48" y="2488"/>
                  </a:cubicBezTo>
                  <a:cubicBezTo>
                    <a:pt x="0" y="3162"/>
                    <a:pt x="300" y="3663"/>
                    <a:pt x="784" y="3663"/>
                  </a:cubicBezTo>
                  <a:cubicBezTo>
                    <a:pt x="970" y="3663"/>
                    <a:pt x="1184" y="3589"/>
                    <a:pt x="1416" y="3422"/>
                  </a:cubicBezTo>
                  <a:cubicBezTo>
                    <a:pt x="2050" y="2922"/>
                    <a:pt x="2517" y="2254"/>
                    <a:pt x="2750" y="1487"/>
                  </a:cubicBezTo>
                  <a:cubicBezTo>
                    <a:pt x="2982" y="706"/>
                    <a:pt x="2636" y="1"/>
                    <a:pt x="1932" y="1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65"/>
            <p:cNvSpPr/>
            <p:nvPr/>
          </p:nvSpPr>
          <p:spPr>
            <a:xfrm>
              <a:off x="6019037" y="2135065"/>
              <a:ext cx="753088" cy="1752111"/>
            </a:xfrm>
            <a:custGeom>
              <a:rect b="b" l="l" r="r" t="t"/>
              <a:pathLst>
                <a:path extrusionOk="0" h="64881" w="27887">
                  <a:moveTo>
                    <a:pt x="10941" y="1"/>
                  </a:moveTo>
                  <a:lnTo>
                    <a:pt x="0" y="735"/>
                  </a:lnTo>
                  <a:cubicBezTo>
                    <a:pt x="0" y="735"/>
                    <a:pt x="4336" y="24752"/>
                    <a:pt x="6571" y="33725"/>
                  </a:cubicBezTo>
                  <a:cubicBezTo>
                    <a:pt x="9040" y="43532"/>
                    <a:pt x="22883" y="64881"/>
                    <a:pt x="22883" y="64881"/>
                  </a:cubicBezTo>
                  <a:lnTo>
                    <a:pt x="27887" y="61945"/>
                  </a:lnTo>
                  <a:cubicBezTo>
                    <a:pt x="27887" y="61945"/>
                    <a:pt x="17613" y="43765"/>
                    <a:pt x="16112" y="33992"/>
                  </a:cubicBezTo>
                  <a:cubicBezTo>
                    <a:pt x="14444" y="23384"/>
                    <a:pt x="10941" y="1"/>
                    <a:pt x="109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65"/>
            <p:cNvSpPr/>
            <p:nvPr/>
          </p:nvSpPr>
          <p:spPr>
            <a:xfrm>
              <a:off x="6587440" y="3758344"/>
              <a:ext cx="195489" cy="136051"/>
            </a:xfrm>
            <a:custGeom>
              <a:rect b="b" l="l" r="r" t="t"/>
              <a:pathLst>
                <a:path extrusionOk="0" h="5038" w="7239">
                  <a:moveTo>
                    <a:pt x="6205" y="1"/>
                  </a:moveTo>
                  <a:lnTo>
                    <a:pt x="34" y="3370"/>
                  </a:lnTo>
                  <a:cubicBezTo>
                    <a:pt x="0" y="3370"/>
                    <a:pt x="1602" y="5037"/>
                    <a:pt x="1602" y="5037"/>
                  </a:cubicBezTo>
                  <a:lnTo>
                    <a:pt x="7239" y="1702"/>
                  </a:lnTo>
                  <a:lnTo>
                    <a:pt x="62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65"/>
            <p:cNvSpPr/>
            <p:nvPr/>
          </p:nvSpPr>
          <p:spPr>
            <a:xfrm>
              <a:off x="6062272" y="2384295"/>
              <a:ext cx="138752" cy="652522"/>
            </a:xfrm>
            <a:custGeom>
              <a:rect b="b" l="l" r="r" t="t"/>
              <a:pathLst>
                <a:path extrusionOk="0" h="24163" w="5138">
                  <a:moveTo>
                    <a:pt x="727" y="0"/>
                  </a:moveTo>
                  <a:cubicBezTo>
                    <a:pt x="486" y="0"/>
                    <a:pt x="233" y="49"/>
                    <a:pt x="0" y="179"/>
                  </a:cubicBezTo>
                  <a:cubicBezTo>
                    <a:pt x="1435" y="7817"/>
                    <a:pt x="3503" y="18592"/>
                    <a:pt x="4870" y="24162"/>
                  </a:cubicBezTo>
                  <a:cubicBezTo>
                    <a:pt x="5137" y="16123"/>
                    <a:pt x="5104" y="545"/>
                    <a:pt x="934" y="12"/>
                  </a:cubicBezTo>
                  <a:cubicBezTo>
                    <a:pt x="867" y="4"/>
                    <a:pt x="798" y="0"/>
                    <a:pt x="7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65"/>
            <p:cNvSpPr/>
            <p:nvPr/>
          </p:nvSpPr>
          <p:spPr>
            <a:xfrm>
              <a:off x="5856871" y="2145894"/>
              <a:ext cx="416201" cy="1998019"/>
            </a:xfrm>
            <a:custGeom>
              <a:rect b="b" l="l" r="r" t="t"/>
              <a:pathLst>
                <a:path extrusionOk="0" h="73987" w="15412">
                  <a:moveTo>
                    <a:pt x="11142" y="0"/>
                  </a:moveTo>
                  <a:lnTo>
                    <a:pt x="1" y="767"/>
                  </a:lnTo>
                  <a:cubicBezTo>
                    <a:pt x="1" y="767"/>
                    <a:pt x="268" y="24518"/>
                    <a:pt x="901" y="34191"/>
                  </a:cubicBezTo>
                  <a:cubicBezTo>
                    <a:pt x="1569" y="44265"/>
                    <a:pt x="10308" y="73986"/>
                    <a:pt x="10308" y="73986"/>
                  </a:cubicBezTo>
                  <a:lnTo>
                    <a:pt x="15412" y="72252"/>
                  </a:lnTo>
                  <a:cubicBezTo>
                    <a:pt x="15412" y="72252"/>
                    <a:pt x="10642" y="44232"/>
                    <a:pt x="10575" y="34325"/>
                  </a:cubicBezTo>
                  <a:cubicBezTo>
                    <a:pt x="10542" y="23517"/>
                    <a:pt x="11142" y="0"/>
                    <a:pt x="111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65"/>
            <p:cNvSpPr/>
            <p:nvPr/>
          </p:nvSpPr>
          <p:spPr>
            <a:xfrm>
              <a:off x="6091978" y="4028584"/>
              <a:ext cx="192816" cy="123440"/>
            </a:xfrm>
            <a:custGeom>
              <a:rect b="b" l="l" r="r" t="t"/>
              <a:pathLst>
                <a:path extrusionOk="0" h="4571" w="7140">
                  <a:moveTo>
                    <a:pt x="7106" y="1"/>
                  </a:moveTo>
                  <a:lnTo>
                    <a:pt x="34" y="2536"/>
                  </a:lnTo>
                  <a:cubicBezTo>
                    <a:pt x="1" y="2536"/>
                    <a:pt x="935" y="4571"/>
                    <a:pt x="935" y="4571"/>
                  </a:cubicBezTo>
                  <a:lnTo>
                    <a:pt x="7139" y="2502"/>
                  </a:lnTo>
                  <a:lnTo>
                    <a:pt x="71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65"/>
            <p:cNvSpPr/>
            <p:nvPr/>
          </p:nvSpPr>
          <p:spPr>
            <a:xfrm>
              <a:off x="5015528" y="1054995"/>
              <a:ext cx="47772" cy="53173"/>
            </a:xfrm>
            <a:custGeom>
              <a:rect b="b" l="l" r="r" t="t"/>
              <a:pathLst>
                <a:path extrusionOk="0" h="1969" w="1769">
                  <a:moveTo>
                    <a:pt x="300" y="1"/>
                  </a:moveTo>
                  <a:lnTo>
                    <a:pt x="0" y="267"/>
                  </a:lnTo>
                  <a:lnTo>
                    <a:pt x="1468" y="1969"/>
                  </a:lnTo>
                  <a:lnTo>
                    <a:pt x="1768" y="1668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65"/>
            <p:cNvSpPr/>
            <p:nvPr/>
          </p:nvSpPr>
          <p:spPr>
            <a:xfrm>
              <a:off x="5064164" y="907250"/>
              <a:ext cx="68485" cy="162192"/>
            </a:xfrm>
            <a:custGeom>
              <a:rect b="b" l="l" r="r" t="t"/>
              <a:pathLst>
                <a:path extrusionOk="0" h="6006" w="2536">
                  <a:moveTo>
                    <a:pt x="401" y="1"/>
                  </a:moveTo>
                  <a:lnTo>
                    <a:pt x="0" y="134"/>
                  </a:lnTo>
                  <a:lnTo>
                    <a:pt x="2135" y="6005"/>
                  </a:lnTo>
                  <a:lnTo>
                    <a:pt x="2536" y="5872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65"/>
            <p:cNvSpPr/>
            <p:nvPr/>
          </p:nvSpPr>
          <p:spPr>
            <a:xfrm>
              <a:off x="5192087" y="959505"/>
              <a:ext cx="17121" cy="99108"/>
            </a:xfrm>
            <a:custGeom>
              <a:rect b="b" l="l" r="r" t="t"/>
              <a:pathLst>
                <a:path extrusionOk="0" h="3670" w="634">
                  <a:moveTo>
                    <a:pt x="200" y="1"/>
                  </a:moveTo>
                  <a:lnTo>
                    <a:pt x="0" y="3637"/>
                  </a:lnTo>
                  <a:lnTo>
                    <a:pt x="400" y="3670"/>
                  </a:lnTo>
                  <a:lnTo>
                    <a:pt x="634" y="34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65"/>
            <p:cNvSpPr/>
            <p:nvPr/>
          </p:nvSpPr>
          <p:spPr>
            <a:xfrm>
              <a:off x="5252444" y="952294"/>
              <a:ext cx="68485" cy="121658"/>
            </a:xfrm>
            <a:custGeom>
              <a:rect b="b" l="l" r="r" t="t"/>
              <a:pathLst>
                <a:path extrusionOk="0" h="4505" w="2536">
                  <a:moveTo>
                    <a:pt x="2135" y="1"/>
                  </a:moveTo>
                  <a:lnTo>
                    <a:pt x="0" y="4337"/>
                  </a:lnTo>
                  <a:lnTo>
                    <a:pt x="367" y="4504"/>
                  </a:lnTo>
                  <a:lnTo>
                    <a:pt x="2535" y="168"/>
                  </a:lnTo>
                  <a:lnTo>
                    <a:pt x="21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65"/>
            <p:cNvSpPr/>
            <p:nvPr/>
          </p:nvSpPr>
          <p:spPr>
            <a:xfrm>
              <a:off x="5308290" y="1075708"/>
              <a:ext cx="37861" cy="24359"/>
            </a:xfrm>
            <a:custGeom>
              <a:rect b="b" l="l" r="r" t="t"/>
              <a:pathLst>
                <a:path extrusionOk="0" h="902" w="1402">
                  <a:moveTo>
                    <a:pt x="1268" y="1"/>
                  </a:moveTo>
                  <a:lnTo>
                    <a:pt x="0" y="534"/>
                  </a:lnTo>
                  <a:lnTo>
                    <a:pt x="167" y="901"/>
                  </a:lnTo>
                  <a:lnTo>
                    <a:pt x="1401" y="401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vestment Newsletter by Slidesgo">
  <a:themeElements>
    <a:clrScheme name="Simple Light">
      <a:dk1>
        <a:srgbClr val="434343"/>
      </a:dk1>
      <a:lt1>
        <a:srgbClr val="FFFFFF"/>
      </a:lt1>
      <a:dk2>
        <a:srgbClr val="57B6FF"/>
      </a:dk2>
      <a:lt2>
        <a:srgbClr val="0D94FB"/>
      </a:lt2>
      <a:accent1>
        <a:srgbClr val="007FE0"/>
      </a:accent1>
      <a:accent2>
        <a:srgbClr val="0069B8"/>
      </a:accent2>
      <a:accent3>
        <a:srgbClr val="FFD966"/>
      </a:accent3>
      <a:accent4>
        <a:srgbClr val="F1C232"/>
      </a:accent4>
      <a:accent5>
        <a:srgbClr val="263238"/>
      </a:accent5>
      <a:accent6>
        <a:srgbClr val="E0E0E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